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6" r:id="rId3"/>
    <p:sldId id="281" r:id="rId4"/>
    <p:sldId id="257" r:id="rId5"/>
    <p:sldId id="258" r:id="rId6"/>
    <p:sldId id="260" r:id="rId7"/>
    <p:sldId id="259" r:id="rId8"/>
    <p:sldId id="261" r:id="rId9"/>
    <p:sldId id="262" r:id="rId10"/>
    <p:sldId id="263" r:id="rId11"/>
    <p:sldId id="264" r:id="rId12"/>
    <p:sldId id="267" r:id="rId13"/>
    <p:sldId id="265" r:id="rId14"/>
    <p:sldId id="269" r:id="rId15"/>
    <p:sldId id="271" r:id="rId16"/>
    <p:sldId id="272" r:id="rId17"/>
    <p:sldId id="273" r:id="rId18"/>
    <p:sldId id="274" r:id="rId19"/>
    <p:sldId id="275" r:id="rId20"/>
    <p:sldId id="276" r:id="rId21"/>
    <p:sldId id="277" r:id="rId22"/>
    <p:sldId id="278" r:id="rId23"/>
    <p:sldId id="279" r:id="rId24"/>
    <p:sldId id="280" r:id="rId2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0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auto">
              <a:spcBef>
                <a:spcPts val="0"/>
              </a:spcBef>
              <a:spcAft>
                <a:spcPts val="0"/>
              </a:spcAft>
              <a:defRPr/>
            </a:pPr>
            <a:endParaRPr lang="en-US"/>
          </a:p>
        </p:txBody>
      </p:sp>
      <p:sp>
        <p:nvSpPr>
          <p:cNvPr id="5" name="Oval 8"/>
          <p:cNvSpPr/>
          <p:nvPr/>
        </p:nvSpPr>
        <p:spPr>
          <a:xfrm>
            <a:off x="1157288" y="1344613"/>
            <a:ext cx="63500" cy="65087"/>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auto">
              <a:spcBef>
                <a:spcPts val="0"/>
              </a:spcBef>
              <a:spcAft>
                <a:spcPts val="0"/>
              </a:spcAft>
              <a:defRPr/>
            </a:pPr>
            <a:endParaRPr lang="en-US"/>
          </a:p>
        </p:txBody>
      </p:sp>
      <p:sp>
        <p:nvSpPr>
          <p:cNvPr id="14" name="Title 13"/>
          <p:cNvSpPr>
            <a:spLocks noGrp="1"/>
          </p:cNvSpPr>
          <p:nvPr>
            <p:ph type="ctrTitle"/>
          </p:nvPr>
        </p:nvSpPr>
        <p:spPr>
          <a:xfrm>
            <a:off x="1432560" y="359898"/>
            <a:ext cx="7406640" cy="1472184"/>
          </a:xfrm>
        </p:spPr>
        <p:txBody>
          <a:bodyPr anchor="b"/>
          <a:lstStyle>
            <a:lvl1pPr algn="l">
              <a:defRPr/>
            </a:lvl1pPr>
            <a:extLst/>
          </a:lstStyle>
          <a:p>
            <a:r>
              <a:rPr lang="en-US" smtClean="0"/>
              <a:t>Click to edit Master title style</a:t>
            </a:r>
            <a:endParaRPr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6" name="Date Placeholder 6"/>
          <p:cNvSpPr>
            <a:spLocks noGrp="1"/>
          </p:cNvSpPr>
          <p:nvPr>
            <p:ph type="dt" sz="half" idx="10"/>
          </p:nvPr>
        </p:nvSpPr>
        <p:spPr/>
        <p:txBody>
          <a:bodyPr/>
          <a:lstStyle>
            <a:lvl1pPr>
              <a:defRPr/>
            </a:lvl1pPr>
            <a:extLst/>
          </a:lstStyle>
          <a:p>
            <a:pPr>
              <a:defRPr/>
            </a:pPr>
            <a:fld id="{4825C5CC-30C4-4D52-8225-BF87A20AA4B4}" type="datetimeFigureOut">
              <a:rPr lang="en-AU"/>
              <a:pPr>
                <a:defRPr/>
              </a:pPr>
              <a:t>20/10/2011</a:t>
            </a:fld>
            <a:endParaRPr lang="en-AU"/>
          </a:p>
        </p:txBody>
      </p:sp>
      <p:sp>
        <p:nvSpPr>
          <p:cNvPr id="7" name="Footer Placeholder 19"/>
          <p:cNvSpPr>
            <a:spLocks noGrp="1"/>
          </p:cNvSpPr>
          <p:nvPr>
            <p:ph type="ftr" sz="quarter" idx="11"/>
          </p:nvPr>
        </p:nvSpPr>
        <p:spPr/>
        <p:txBody>
          <a:bodyPr/>
          <a:lstStyle>
            <a:lvl1pPr>
              <a:defRPr/>
            </a:lvl1pPr>
            <a:extLst/>
          </a:lstStyle>
          <a:p>
            <a:pPr>
              <a:defRPr/>
            </a:pPr>
            <a:endParaRPr lang="en-AU"/>
          </a:p>
        </p:txBody>
      </p:sp>
      <p:sp>
        <p:nvSpPr>
          <p:cNvPr id="8" name="Slide Number Placeholder 9"/>
          <p:cNvSpPr>
            <a:spLocks noGrp="1"/>
          </p:cNvSpPr>
          <p:nvPr>
            <p:ph type="sldNum" sz="quarter" idx="12"/>
          </p:nvPr>
        </p:nvSpPr>
        <p:spPr/>
        <p:txBody>
          <a:bodyPr/>
          <a:lstStyle>
            <a:lvl1pPr>
              <a:defRPr/>
            </a:lvl1pPr>
            <a:extLst/>
          </a:lstStyle>
          <a:p>
            <a:pPr>
              <a:defRPr/>
            </a:pPr>
            <a:fld id="{777324B7-1774-412A-B5E5-2103276DB3E9}" type="slidenum">
              <a:rPr lang="en-AU"/>
              <a:pPr>
                <a:defRPr/>
              </a:pPr>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3"/>
          <p:cNvSpPr>
            <a:spLocks noGrp="1"/>
          </p:cNvSpPr>
          <p:nvPr>
            <p:ph type="dt" sz="half" idx="10"/>
          </p:nvPr>
        </p:nvSpPr>
        <p:spPr/>
        <p:txBody>
          <a:bodyPr/>
          <a:lstStyle>
            <a:lvl1pPr>
              <a:defRPr/>
            </a:lvl1pPr>
          </a:lstStyle>
          <a:p>
            <a:pPr>
              <a:defRPr/>
            </a:pPr>
            <a:fld id="{444A7FF7-317A-4227-B987-729A5F7394EE}" type="datetimeFigureOut">
              <a:rPr lang="en-AU"/>
              <a:pPr>
                <a:defRPr/>
              </a:pPr>
              <a:t>20/10/2011</a:t>
            </a:fld>
            <a:endParaRPr lang="en-AU"/>
          </a:p>
        </p:txBody>
      </p:sp>
      <p:sp>
        <p:nvSpPr>
          <p:cNvPr id="5" name="Footer Placeholder 9"/>
          <p:cNvSpPr>
            <a:spLocks noGrp="1"/>
          </p:cNvSpPr>
          <p:nvPr>
            <p:ph type="ftr" sz="quarter" idx="11"/>
          </p:nvPr>
        </p:nvSpPr>
        <p:spPr/>
        <p:txBody>
          <a:bodyPr/>
          <a:lstStyle>
            <a:lvl1pPr>
              <a:defRPr/>
            </a:lvl1pPr>
          </a:lstStyle>
          <a:p>
            <a:pPr>
              <a:defRPr/>
            </a:pPr>
            <a:endParaRPr lang="en-AU"/>
          </a:p>
        </p:txBody>
      </p:sp>
      <p:sp>
        <p:nvSpPr>
          <p:cNvPr id="6" name="Slide Number Placeholder 21"/>
          <p:cNvSpPr>
            <a:spLocks noGrp="1"/>
          </p:cNvSpPr>
          <p:nvPr>
            <p:ph type="sldNum" sz="quarter" idx="12"/>
          </p:nvPr>
        </p:nvSpPr>
        <p:spPr/>
        <p:txBody>
          <a:bodyPr/>
          <a:lstStyle>
            <a:lvl1pPr>
              <a:defRPr/>
            </a:lvl1pPr>
          </a:lstStyle>
          <a:p>
            <a:pPr>
              <a:defRPr/>
            </a:pPr>
            <a:fld id="{BEFF5641-BD58-4F04-A646-BE3069B27408}" type="slidenum">
              <a:rPr lang="en-AU"/>
              <a:pPr>
                <a:defRPr/>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3"/>
          <p:cNvSpPr>
            <a:spLocks noGrp="1"/>
          </p:cNvSpPr>
          <p:nvPr>
            <p:ph type="dt" sz="half" idx="10"/>
          </p:nvPr>
        </p:nvSpPr>
        <p:spPr/>
        <p:txBody>
          <a:bodyPr/>
          <a:lstStyle>
            <a:lvl1pPr>
              <a:defRPr/>
            </a:lvl1pPr>
          </a:lstStyle>
          <a:p>
            <a:pPr>
              <a:defRPr/>
            </a:pPr>
            <a:fld id="{27E2C682-2FEC-4FAD-BFEB-E103898AF82E}" type="datetimeFigureOut">
              <a:rPr lang="en-AU"/>
              <a:pPr>
                <a:defRPr/>
              </a:pPr>
              <a:t>20/10/2011</a:t>
            </a:fld>
            <a:endParaRPr lang="en-AU"/>
          </a:p>
        </p:txBody>
      </p:sp>
      <p:sp>
        <p:nvSpPr>
          <p:cNvPr id="5" name="Footer Placeholder 9"/>
          <p:cNvSpPr>
            <a:spLocks noGrp="1"/>
          </p:cNvSpPr>
          <p:nvPr>
            <p:ph type="ftr" sz="quarter" idx="11"/>
          </p:nvPr>
        </p:nvSpPr>
        <p:spPr/>
        <p:txBody>
          <a:bodyPr/>
          <a:lstStyle>
            <a:lvl1pPr>
              <a:defRPr/>
            </a:lvl1pPr>
          </a:lstStyle>
          <a:p>
            <a:pPr>
              <a:defRPr/>
            </a:pPr>
            <a:endParaRPr lang="en-AU"/>
          </a:p>
        </p:txBody>
      </p:sp>
      <p:sp>
        <p:nvSpPr>
          <p:cNvPr id="6" name="Slide Number Placeholder 21"/>
          <p:cNvSpPr>
            <a:spLocks noGrp="1"/>
          </p:cNvSpPr>
          <p:nvPr>
            <p:ph type="sldNum" sz="quarter" idx="12"/>
          </p:nvPr>
        </p:nvSpPr>
        <p:spPr/>
        <p:txBody>
          <a:bodyPr/>
          <a:lstStyle>
            <a:lvl1pPr>
              <a:defRPr/>
            </a:lvl1pPr>
          </a:lstStyle>
          <a:p>
            <a:pPr>
              <a:defRPr/>
            </a:pPr>
            <a:fld id="{83E03ECB-3EE2-4525-9A7F-FA01B58A76F4}" type="slidenum">
              <a:rPr lang="en-AU"/>
              <a:pPr>
                <a:defRPr/>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3"/>
          <p:cNvSpPr>
            <a:spLocks noGrp="1"/>
          </p:cNvSpPr>
          <p:nvPr>
            <p:ph type="dt" sz="half" idx="10"/>
          </p:nvPr>
        </p:nvSpPr>
        <p:spPr/>
        <p:txBody>
          <a:bodyPr/>
          <a:lstStyle>
            <a:lvl1pPr>
              <a:defRPr/>
            </a:lvl1pPr>
          </a:lstStyle>
          <a:p>
            <a:pPr>
              <a:defRPr/>
            </a:pPr>
            <a:fld id="{12A4509A-7461-49A4-9FF1-EA00621B8240}" type="datetimeFigureOut">
              <a:rPr lang="en-AU"/>
              <a:pPr>
                <a:defRPr/>
              </a:pPr>
              <a:t>20/10/2011</a:t>
            </a:fld>
            <a:endParaRPr lang="en-AU"/>
          </a:p>
        </p:txBody>
      </p:sp>
      <p:sp>
        <p:nvSpPr>
          <p:cNvPr id="5" name="Footer Placeholder 9"/>
          <p:cNvSpPr>
            <a:spLocks noGrp="1"/>
          </p:cNvSpPr>
          <p:nvPr>
            <p:ph type="ftr" sz="quarter" idx="11"/>
          </p:nvPr>
        </p:nvSpPr>
        <p:spPr/>
        <p:txBody>
          <a:bodyPr/>
          <a:lstStyle>
            <a:lvl1pPr>
              <a:defRPr/>
            </a:lvl1pPr>
          </a:lstStyle>
          <a:p>
            <a:pPr>
              <a:defRPr/>
            </a:pPr>
            <a:endParaRPr lang="en-AU"/>
          </a:p>
        </p:txBody>
      </p:sp>
      <p:sp>
        <p:nvSpPr>
          <p:cNvPr id="6" name="Slide Number Placeholder 21"/>
          <p:cNvSpPr>
            <a:spLocks noGrp="1"/>
          </p:cNvSpPr>
          <p:nvPr>
            <p:ph type="sldNum" sz="quarter" idx="12"/>
          </p:nvPr>
        </p:nvSpPr>
        <p:spPr/>
        <p:txBody>
          <a:bodyPr/>
          <a:lstStyle>
            <a:lvl1pPr>
              <a:defRPr/>
            </a:lvl1pPr>
          </a:lstStyle>
          <a:p>
            <a:pPr>
              <a:defRPr/>
            </a:pPr>
            <a:fld id="{7311B311-F209-4012-BD82-BB445AE6A3DD}" type="slidenum">
              <a:rPr lang="en-AU"/>
              <a:pPr>
                <a:defRPr/>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6"/>
          <p:cNvSpPr/>
          <p:nvPr/>
        </p:nvSpPr>
        <p:spPr>
          <a:xfrm>
            <a:off x="2282825" y="0"/>
            <a:ext cx="6858000"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Rectangle 9"/>
          <p:cNvSpPr/>
          <p:nvPr/>
        </p:nvSpPr>
        <p:spPr bwMode="invGray">
          <a:xfrm>
            <a:off x="2286000" y="0"/>
            <a:ext cx="76200"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6"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auto">
              <a:spcBef>
                <a:spcPts val="0"/>
              </a:spcBef>
              <a:spcAft>
                <a:spcPts val="0"/>
              </a:spcAft>
              <a:defRPr/>
            </a:pPr>
            <a:endParaRPr lang="en-US"/>
          </a:p>
        </p:txBody>
      </p:sp>
      <p:sp>
        <p:nvSpPr>
          <p:cNvPr id="7" name="Oval 8"/>
          <p:cNvSpPr/>
          <p:nvPr/>
        </p:nvSpPr>
        <p:spPr>
          <a:xfrm>
            <a:off x="2408238" y="2746375"/>
            <a:ext cx="63500" cy="63500"/>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auto">
              <a:spcBef>
                <a:spcPts val="0"/>
              </a:spcBef>
              <a:spcAft>
                <a:spcPts val="0"/>
              </a:spcAft>
              <a:defRPr/>
            </a:pPr>
            <a:endParaRPr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lang="en-US" smtClean="0"/>
              <a:t>Click to edit Master title style</a:t>
            </a:r>
            <a:endParaRPr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8" name="Date Placeholder 3"/>
          <p:cNvSpPr>
            <a:spLocks noGrp="1"/>
          </p:cNvSpPr>
          <p:nvPr>
            <p:ph type="dt" sz="half" idx="10"/>
          </p:nvPr>
        </p:nvSpPr>
        <p:spPr/>
        <p:txBody>
          <a:bodyPr/>
          <a:lstStyle>
            <a:lvl1pPr>
              <a:defRPr/>
            </a:lvl1pPr>
            <a:extLst/>
          </a:lstStyle>
          <a:p>
            <a:pPr>
              <a:defRPr/>
            </a:pPr>
            <a:fld id="{94BCD56E-0B7D-48C6-B259-B5B5768F356B}" type="datetimeFigureOut">
              <a:rPr lang="en-AU"/>
              <a:pPr>
                <a:defRPr/>
              </a:pPr>
              <a:t>20/10/2011</a:t>
            </a:fld>
            <a:endParaRPr lang="en-AU"/>
          </a:p>
        </p:txBody>
      </p:sp>
      <p:sp>
        <p:nvSpPr>
          <p:cNvPr id="9" name="Footer Placeholder 4"/>
          <p:cNvSpPr>
            <a:spLocks noGrp="1"/>
          </p:cNvSpPr>
          <p:nvPr>
            <p:ph type="ftr" sz="quarter" idx="11"/>
          </p:nvPr>
        </p:nvSpPr>
        <p:spPr/>
        <p:txBody>
          <a:bodyPr/>
          <a:lstStyle>
            <a:lvl1pPr>
              <a:defRPr/>
            </a:lvl1pPr>
            <a:extLst/>
          </a:lstStyle>
          <a:p>
            <a:pPr>
              <a:defRPr/>
            </a:pPr>
            <a:endParaRPr lang="en-AU"/>
          </a:p>
        </p:txBody>
      </p:sp>
      <p:sp>
        <p:nvSpPr>
          <p:cNvPr id="10" name="Slide Number Placeholder 5"/>
          <p:cNvSpPr>
            <a:spLocks noGrp="1"/>
          </p:cNvSpPr>
          <p:nvPr>
            <p:ph type="sldNum" sz="quarter" idx="12"/>
          </p:nvPr>
        </p:nvSpPr>
        <p:spPr/>
        <p:txBody>
          <a:bodyPr/>
          <a:lstStyle>
            <a:lvl1pPr>
              <a:defRPr/>
            </a:lvl1pPr>
            <a:extLst/>
          </a:lstStyle>
          <a:p>
            <a:pPr>
              <a:defRPr/>
            </a:pPr>
            <a:fld id="{F658CB11-783B-41CB-99A1-DA5A8B36F2FF}" type="slidenum">
              <a:rPr lang="en-AU"/>
              <a:pPr>
                <a:defRPr/>
              </a:pPr>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lang="en-US" smtClean="0"/>
              <a:t>Click to edit Master title style</a:t>
            </a:r>
            <a:endParaRPr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23"/>
          <p:cNvSpPr>
            <a:spLocks noGrp="1"/>
          </p:cNvSpPr>
          <p:nvPr>
            <p:ph type="dt" sz="half" idx="10"/>
          </p:nvPr>
        </p:nvSpPr>
        <p:spPr/>
        <p:txBody>
          <a:bodyPr/>
          <a:lstStyle>
            <a:lvl1pPr>
              <a:defRPr/>
            </a:lvl1pPr>
          </a:lstStyle>
          <a:p>
            <a:pPr>
              <a:defRPr/>
            </a:pPr>
            <a:fld id="{63B29876-FC4F-405E-8F47-18EA5DB09A64}" type="datetimeFigureOut">
              <a:rPr lang="en-AU"/>
              <a:pPr>
                <a:defRPr/>
              </a:pPr>
              <a:t>20/10/2011</a:t>
            </a:fld>
            <a:endParaRPr lang="en-AU"/>
          </a:p>
        </p:txBody>
      </p:sp>
      <p:sp>
        <p:nvSpPr>
          <p:cNvPr id="6" name="Footer Placeholder 9"/>
          <p:cNvSpPr>
            <a:spLocks noGrp="1"/>
          </p:cNvSpPr>
          <p:nvPr>
            <p:ph type="ftr" sz="quarter" idx="11"/>
          </p:nvPr>
        </p:nvSpPr>
        <p:spPr/>
        <p:txBody>
          <a:bodyPr/>
          <a:lstStyle>
            <a:lvl1pPr>
              <a:defRPr/>
            </a:lvl1pPr>
          </a:lstStyle>
          <a:p>
            <a:pPr>
              <a:defRPr/>
            </a:pPr>
            <a:endParaRPr lang="en-AU"/>
          </a:p>
        </p:txBody>
      </p:sp>
      <p:sp>
        <p:nvSpPr>
          <p:cNvPr id="7" name="Slide Number Placeholder 21"/>
          <p:cNvSpPr>
            <a:spLocks noGrp="1"/>
          </p:cNvSpPr>
          <p:nvPr>
            <p:ph type="sldNum" sz="quarter" idx="12"/>
          </p:nvPr>
        </p:nvSpPr>
        <p:spPr/>
        <p:txBody>
          <a:bodyPr/>
          <a:lstStyle>
            <a:lvl1pPr>
              <a:defRPr/>
            </a:lvl1pPr>
          </a:lstStyle>
          <a:p>
            <a:pPr>
              <a:defRPr/>
            </a:pPr>
            <a:fld id="{25525365-9AF4-4887-99C3-B50648DDD37F}" type="slidenum">
              <a:rPr lang="en-AU"/>
              <a:pPr>
                <a:defRPr/>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lstStyle>
            <a:lvl1pPr algn="ctr">
              <a:defRPr sz="4500" b="1" cap="none" baseline="0"/>
            </a:lvl1pPr>
            <a:extLst/>
          </a:lstStyle>
          <a:p>
            <a:r>
              <a:rPr lang="en-US" smtClean="0"/>
              <a:t>Click to edit Master title style</a:t>
            </a:r>
            <a:endParaRPr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extLst/>
          </a:lstStyle>
          <a:p>
            <a:pPr>
              <a:defRPr/>
            </a:pPr>
            <a:fld id="{3A8F6CD8-6A45-4DCD-A3F9-012A504FD210}" type="datetimeFigureOut">
              <a:rPr lang="en-AU"/>
              <a:pPr>
                <a:defRPr/>
              </a:pPr>
              <a:t>20/10/2011</a:t>
            </a:fld>
            <a:endParaRPr lang="en-AU"/>
          </a:p>
        </p:txBody>
      </p:sp>
      <p:sp>
        <p:nvSpPr>
          <p:cNvPr id="8" name="Footer Placeholder 7"/>
          <p:cNvSpPr>
            <a:spLocks noGrp="1"/>
          </p:cNvSpPr>
          <p:nvPr>
            <p:ph type="ftr" sz="quarter" idx="11"/>
          </p:nvPr>
        </p:nvSpPr>
        <p:spPr/>
        <p:txBody>
          <a:bodyPr/>
          <a:lstStyle>
            <a:lvl1pPr>
              <a:defRPr/>
            </a:lvl1pPr>
            <a:extLst/>
          </a:lstStyle>
          <a:p>
            <a:pPr>
              <a:defRPr/>
            </a:pPr>
            <a:endParaRPr lang="en-AU"/>
          </a:p>
        </p:txBody>
      </p:sp>
      <p:sp>
        <p:nvSpPr>
          <p:cNvPr id="9" name="Slide Number Placeholder 8"/>
          <p:cNvSpPr>
            <a:spLocks noGrp="1"/>
          </p:cNvSpPr>
          <p:nvPr>
            <p:ph type="sldNum" sz="quarter" idx="12"/>
          </p:nvPr>
        </p:nvSpPr>
        <p:spPr/>
        <p:txBody>
          <a:bodyPr/>
          <a:lstStyle>
            <a:lvl1pPr>
              <a:defRPr/>
            </a:lvl1pPr>
            <a:extLst/>
          </a:lstStyle>
          <a:p>
            <a:pPr>
              <a:defRPr/>
            </a:pPr>
            <a:fld id="{7A4FA6EF-FD9C-4FD5-870A-31BABA03F3DE}" type="slidenum">
              <a:rPr lang="en-AU"/>
              <a:pPr>
                <a:defRPr/>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lang="en-US" smtClean="0"/>
              <a:t>Click to edit Master title style</a:t>
            </a:r>
            <a:endParaRPr lang="en-US"/>
          </a:p>
        </p:txBody>
      </p:sp>
      <p:sp>
        <p:nvSpPr>
          <p:cNvPr id="3" name="Date Placeholder 23"/>
          <p:cNvSpPr>
            <a:spLocks noGrp="1"/>
          </p:cNvSpPr>
          <p:nvPr>
            <p:ph type="dt" sz="half" idx="10"/>
          </p:nvPr>
        </p:nvSpPr>
        <p:spPr/>
        <p:txBody>
          <a:bodyPr/>
          <a:lstStyle>
            <a:lvl1pPr>
              <a:defRPr/>
            </a:lvl1pPr>
          </a:lstStyle>
          <a:p>
            <a:pPr>
              <a:defRPr/>
            </a:pPr>
            <a:fld id="{239A6028-FE23-4A9A-AD68-4C4203DDBC3C}" type="datetimeFigureOut">
              <a:rPr lang="en-AU"/>
              <a:pPr>
                <a:defRPr/>
              </a:pPr>
              <a:t>20/10/2011</a:t>
            </a:fld>
            <a:endParaRPr lang="en-AU"/>
          </a:p>
        </p:txBody>
      </p:sp>
      <p:sp>
        <p:nvSpPr>
          <p:cNvPr id="4" name="Footer Placeholder 9"/>
          <p:cNvSpPr>
            <a:spLocks noGrp="1"/>
          </p:cNvSpPr>
          <p:nvPr>
            <p:ph type="ftr" sz="quarter" idx="11"/>
          </p:nvPr>
        </p:nvSpPr>
        <p:spPr/>
        <p:txBody>
          <a:bodyPr/>
          <a:lstStyle>
            <a:lvl1pPr>
              <a:defRPr/>
            </a:lvl1pPr>
          </a:lstStyle>
          <a:p>
            <a:pPr>
              <a:defRPr/>
            </a:pPr>
            <a:endParaRPr lang="en-AU"/>
          </a:p>
        </p:txBody>
      </p:sp>
      <p:sp>
        <p:nvSpPr>
          <p:cNvPr id="5" name="Slide Number Placeholder 21"/>
          <p:cNvSpPr>
            <a:spLocks noGrp="1"/>
          </p:cNvSpPr>
          <p:nvPr>
            <p:ph type="sldNum" sz="quarter" idx="12"/>
          </p:nvPr>
        </p:nvSpPr>
        <p:spPr/>
        <p:txBody>
          <a:bodyPr/>
          <a:lstStyle>
            <a:lvl1pPr>
              <a:defRPr/>
            </a:lvl1pPr>
          </a:lstStyle>
          <a:p>
            <a:pPr>
              <a:defRPr/>
            </a:pPr>
            <a:fld id="{33781E69-E031-49B5-B6FD-E9319447444D}" type="slidenum">
              <a:rPr lang="en-AU"/>
              <a:pPr>
                <a:defRPr/>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4"/>
          <p:cNvSpPr/>
          <p:nvPr/>
        </p:nvSpPr>
        <p:spPr>
          <a:xfrm>
            <a:off x="1014413" y="0"/>
            <a:ext cx="8129587"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3" name="Rectangle 5"/>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4" name="Date Placeholder 1"/>
          <p:cNvSpPr>
            <a:spLocks noGrp="1"/>
          </p:cNvSpPr>
          <p:nvPr>
            <p:ph type="dt" sz="half" idx="10"/>
          </p:nvPr>
        </p:nvSpPr>
        <p:spPr/>
        <p:txBody>
          <a:bodyPr/>
          <a:lstStyle>
            <a:lvl1pPr>
              <a:defRPr/>
            </a:lvl1pPr>
            <a:extLst/>
          </a:lstStyle>
          <a:p>
            <a:pPr>
              <a:defRPr/>
            </a:pPr>
            <a:fld id="{19CEE30B-65DA-4ACC-AD17-9185B906AB23}" type="datetimeFigureOut">
              <a:rPr lang="en-AU"/>
              <a:pPr>
                <a:defRPr/>
              </a:pPr>
              <a:t>20/10/2011</a:t>
            </a:fld>
            <a:endParaRPr lang="en-AU"/>
          </a:p>
        </p:txBody>
      </p:sp>
      <p:sp>
        <p:nvSpPr>
          <p:cNvPr id="5" name="Footer Placeholder 2"/>
          <p:cNvSpPr>
            <a:spLocks noGrp="1"/>
          </p:cNvSpPr>
          <p:nvPr>
            <p:ph type="ftr" sz="quarter" idx="11"/>
          </p:nvPr>
        </p:nvSpPr>
        <p:spPr/>
        <p:txBody>
          <a:bodyPr/>
          <a:lstStyle>
            <a:lvl1pPr>
              <a:defRPr/>
            </a:lvl1pPr>
            <a:extLst/>
          </a:lstStyle>
          <a:p>
            <a:pPr>
              <a:defRPr/>
            </a:pPr>
            <a:endParaRPr lang="en-AU"/>
          </a:p>
        </p:txBody>
      </p:sp>
      <p:sp>
        <p:nvSpPr>
          <p:cNvPr id="6" name="Slide Number Placeholder 3"/>
          <p:cNvSpPr>
            <a:spLocks noGrp="1"/>
          </p:cNvSpPr>
          <p:nvPr>
            <p:ph type="sldNum" sz="quarter" idx="12"/>
          </p:nvPr>
        </p:nvSpPr>
        <p:spPr/>
        <p:txBody>
          <a:bodyPr/>
          <a:lstStyle>
            <a:lvl1pPr>
              <a:defRPr/>
            </a:lvl1pPr>
            <a:extLst/>
          </a:lstStyle>
          <a:p>
            <a:pPr>
              <a:defRPr/>
            </a:pPr>
            <a:fld id="{A785A788-184E-4B2E-BFC7-09BBE799EF29}" type="slidenum">
              <a:rPr lang="en-AU"/>
              <a:pPr>
                <a:defRPr/>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lang="en-US" smtClean="0"/>
              <a:t>Click to edit Master title style</a:t>
            </a:r>
            <a:endParaRPr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extLst/>
          </a:lstStyle>
          <a:p>
            <a:pPr>
              <a:defRPr/>
            </a:pPr>
            <a:fld id="{577ADABA-D900-4F13-A7D7-4245E948A9AA}" type="datetimeFigureOut">
              <a:rPr lang="en-AU"/>
              <a:pPr>
                <a:defRPr/>
              </a:pPr>
              <a:t>20/10/2011</a:t>
            </a:fld>
            <a:endParaRPr lang="en-AU"/>
          </a:p>
        </p:txBody>
      </p:sp>
      <p:sp>
        <p:nvSpPr>
          <p:cNvPr id="6" name="Footer Placeholder 5"/>
          <p:cNvSpPr>
            <a:spLocks noGrp="1"/>
          </p:cNvSpPr>
          <p:nvPr>
            <p:ph type="ftr" sz="quarter" idx="11"/>
          </p:nvPr>
        </p:nvSpPr>
        <p:spPr/>
        <p:txBody>
          <a:bodyPr/>
          <a:lstStyle>
            <a:lvl1pPr>
              <a:defRPr/>
            </a:lvl1pPr>
            <a:extLst/>
          </a:lstStyle>
          <a:p>
            <a:pPr>
              <a:defRPr/>
            </a:pPr>
            <a:endParaRPr lang="en-AU"/>
          </a:p>
        </p:txBody>
      </p:sp>
      <p:sp>
        <p:nvSpPr>
          <p:cNvPr id="7" name="Slide Number Placeholder 6"/>
          <p:cNvSpPr>
            <a:spLocks noGrp="1"/>
          </p:cNvSpPr>
          <p:nvPr>
            <p:ph type="sldNum" sz="quarter" idx="12"/>
          </p:nvPr>
        </p:nvSpPr>
        <p:spPr/>
        <p:txBody>
          <a:bodyPr/>
          <a:lstStyle>
            <a:lvl1pPr>
              <a:defRPr/>
            </a:lvl1pPr>
            <a:extLst/>
          </a:lstStyle>
          <a:p>
            <a:pPr>
              <a:defRPr/>
            </a:pPr>
            <a:fld id="{0C4886F4-2029-4C2A-8D67-E9114E5EC263}" type="slidenum">
              <a:rPr lang="en-AU"/>
              <a:pPr>
                <a:defRPr/>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tIns="274320">
            <a:normAutofit/>
          </a:bodyPr>
          <a:lstStyle>
            <a:extLst/>
          </a:lstStyle>
          <a:p>
            <a:pPr indent="-283464" fontAlgn="auto">
              <a:lnSpc>
                <a:spcPts val="3000"/>
              </a:lnSpc>
              <a:spcBef>
                <a:spcPts val="600"/>
              </a:spcBef>
              <a:spcAft>
                <a:spcPts val="0"/>
              </a:spcAft>
              <a:buClr>
                <a:schemeClr val="accent1"/>
              </a:buClr>
              <a:buSzPct val="80000"/>
              <a:buFont typeface="Wingdings 2"/>
              <a:buNone/>
              <a:defRPr/>
            </a:pPr>
            <a:endParaRPr lang="en-US" sz="3200">
              <a:latin typeface="+mn-lt"/>
            </a:endParaRPr>
          </a:p>
        </p:txBody>
      </p:sp>
      <p:sp>
        <p:nvSpPr>
          <p:cNvPr id="6" name="Flowchart: Process 8"/>
          <p:cNvSpPr/>
          <p:nvPr/>
        </p:nvSpPr>
        <p:spPr>
          <a:xfrm rot="19468671">
            <a:off x="396875" y="954088"/>
            <a:ext cx="685800" cy="204787"/>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7" name="Flowchart: Process 9"/>
          <p:cNvSpPr/>
          <p:nvPr/>
        </p:nvSpPr>
        <p:spPr>
          <a:xfrm rot="2103354" flipH="1">
            <a:off x="5003800" y="936625"/>
            <a:ext cx="649288" cy="204788"/>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lang="en-US" smtClean="0"/>
              <a:t>Click to edit Master title style</a:t>
            </a:r>
            <a:endParaRPr lang="en-US"/>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tIns="274320">
            <a:normAutofit/>
          </a:bodyPr>
          <a:lstStyle>
            <a:lvl1pPr indent="0">
              <a:buNone/>
              <a:defRPr sz="3200"/>
            </a:lvl1pPr>
            <a:extLst/>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a:r>
              <a:rPr lang="en-US" smtClean="0"/>
              <a:t>Click to edit Master text styles</a:t>
            </a:r>
          </a:p>
        </p:txBody>
      </p:sp>
      <p:sp>
        <p:nvSpPr>
          <p:cNvPr id="8" name="Date Placeholder 4"/>
          <p:cNvSpPr>
            <a:spLocks noGrp="1"/>
          </p:cNvSpPr>
          <p:nvPr>
            <p:ph type="dt" sz="half" idx="10"/>
          </p:nvPr>
        </p:nvSpPr>
        <p:spPr/>
        <p:txBody>
          <a:bodyPr/>
          <a:lstStyle>
            <a:lvl1pPr>
              <a:defRPr/>
            </a:lvl1pPr>
            <a:extLst/>
          </a:lstStyle>
          <a:p>
            <a:pPr>
              <a:defRPr/>
            </a:pPr>
            <a:fld id="{63609F1A-E9F3-47E6-B2B2-8F5875AD6471}" type="datetimeFigureOut">
              <a:rPr lang="en-AU"/>
              <a:pPr>
                <a:defRPr/>
              </a:pPr>
              <a:t>20/10/2011</a:t>
            </a:fld>
            <a:endParaRPr lang="en-AU"/>
          </a:p>
        </p:txBody>
      </p:sp>
      <p:sp>
        <p:nvSpPr>
          <p:cNvPr id="9" name="Footer Placeholder 5"/>
          <p:cNvSpPr>
            <a:spLocks noGrp="1"/>
          </p:cNvSpPr>
          <p:nvPr>
            <p:ph type="ftr" sz="quarter" idx="11"/>
          </p:nvPr>
        </p:nvSpPr>
        <p:spPr/>
        <p:txBody>
          <a:bodyPr/>
          <a:lstStyle>
            <a:lvl1pPr>
              <a:defRPr/>
            </a:lvl1pPr>
            <a:extLst/>
          </a:lstStyle>
          <a:p>
            <a:pPr>
              <a:defRPr/>
            </a:pPr>
            <a:endParaRPr lang="en-AU"/>
          </a:p>
        </p:txBody>
      </p:sp>
      <p:sp>
        <p:nvSpPr>
          <p:cNvPr id="10" name="Slide Number Placeholder 6"/>
          <p:cNvSpPr>
            <a:spLocks noGrp="1"/>
          </p:cNvSpPr>
          <p:nvPr>
            <p:ph type="sldNum" sz="quarter" idx="12"/>
          </p:nvPr>
        </p:nvSpPr>
        <p:spPr/>
        <p:txBody>
          <a:bodyPr/>
          <a:lstStyle>
            <a:lvl1pPr>
              <a:defRPr/>
            </a:lvl1pPr>
            <a:extLst/>
          </a:lstStyle>
          <a:p>
            <a:pPr>
              <a:defRPr/>
            </a:pPr>
            <a:fld id="{206A1505-867A-4862-8286-DAB320916ADC}" type="slidenum">
              <a:rPr lang="en-AU"/>
              <a:pPr>
                <a:defRPr/>
              </a:pPr>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75" y="-815975"/>
            <a:ext cx="1638300" cy="1638300"/>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8" name="Oval 7"/>
          <p:cNvSpPr/>
          <p:nvPr/>
        </p:nvSpPr>
        <p:spPr>
          <a:xfrm>
            <a:off x="168275" y="20638"/>
            <a:ext cx="1703388" cy="1703387"/>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2" name="Rectangle 11"/>
          <p:cNvSpPr/>
          <p:nvPr/>
        </p:nvSpPr>
        <p:spPr>
          <a:xfrm>
            <a:off x="1012825" y="0"/>
            <a:ext cx="8131175"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Title Placeholder 4"/>
          <p:cNvSpPr>
            <a:spLocks noGrp="1"/>
          </p:cNvSpPr>
          <p:nvPr>
            <p:ph type="title"/>
          </p:nvPr>
        </p:nvSpPr>
        <p:spPr>
          <a:xfrm>
            <a:off x="1435100" y="274638"/>
            <a:ext cx="7499350" cy="1143000"/>
          </a:xfrm>
          <a:prstGeom prst="rect">
            <a:avLst/>
          </a:prstGeom>
        </p:spPr>
        <p:txBody>
          <a:bodyPr anchor="ctr">
            <a:normAutofit/>
          </a:bodyPr>
          <a:lstStyle>
            <a:extLst/>
          </a:lstStyle>
          <a:p>
            <a:r>
              <a:rPr lang="en-US" smtClean="0"/>
              <a:t>Click to edit Master title style</a:t>
            </a:r>
            <a:endParaRPr lang="en-US"/>
          </a:p>
        </p:txBody>
      </p:sp>
      <p:sp>
        <p:nvSpPr>
          <p:cNvPr id="1033" name="Text Placeholder 8"/>
          <p:cNvSpPr>
            <a:spLocks noGrp="1"/>
          </p:cNvSpPr>
          <p:nvPr>
            <p:ph type="body" idx="1"/>
          </p:nvPr>
        </p:nvSpPr>
        <p:spPr bwMode="auto">
          <a:xfrm>
            <a:off x="1435100" y="1447800"/>
            <a:ext cx="749935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fontAlgn="auto" latinLnBrk="0" hangingPunct="1">
              <a:spcBef>
                <a:spcPts val="0"/>
              </a:spcBef>
              <a:spcAft>
                <a:spcPts val="0"/>
              </a:spcAft>
              <a:defRPr kumimoji="0" sz="1200" smtClean="0">
                <a:solidFill>
                  <a:schemeClr val="bg2">
                    <a:shade val="50000"/>
                    <a:satMod val="200000"/>
                  </a:schemeClr>
                </a:solidFill>
                <a:latin typeface="+mn-lt"/>
              </a:defRPr>
            </a:lvl1pPr>
            <a:extLst/>
          </a:lstStyle>
          <a:p>
            <a:pPr>
              <a:defRPr/>
            </a:pPr>
            <a:fld id="{9DF4D1FA-54A0-4B8D-900A-5F030F4D51D2}" type="datetimeFigureOut">
              <a:rPr lang="en-AU"/>
              <a:pPr>
                <a:defRPr/>
              </a:pPr>
              <a:t>20/10/2011</a:t>
            </a:fld>
            <a:endParaRPr lang="en-AU"/>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fontAlgn="auto" latinLnBrk="0" hangingPunct="1">
              <a:spcBef>
                <a:spcPts val="0"/>
              </a:spcBef>
              <a:spcAft>
                <a:spcPts val="0"/>
              </a:spcAft>
              <a:defRPr kumimoji="0" sz="1200">
                <a:solidFill>
                  <a:schemeClr val="bg2">
                    <a:shade val="50000"/>
                    <a:satMod val="200000"/>
                  </a:schemeClr>
                </a:solidFill>
                <a:effectLst/>
                <a:latin typeface="+mn-lt"/>
              </a:defRPr>
            </a:lvl1pPr>
            <a:extLst/>
          </a:lstStyle>
          <a:p>
            <a:pPr>
              <a:defRPr/>
            </a:pPr>
            <a:endParaRPr lang="en-AU"/>
          </a:p>
        </p:txBody>
      </p:sp>
      <p:sp>
        <p:nvSpPr>
          <p:cNvPr id="22" name="Slide Number Placeholder 21"/>
          <p:cNvSpPr>
            <a:spLocks noGrp="1"/>
          </p:cNvSpPr>
          <p:nvPr>
            <p:ph type="sldNum" sz="quarter" idx="4"/>
          </p:nvPr>
        </p:nvSpPr>
        <p:spPr>
          <a:xfrm>
            <a:off x="8613775" y="6305550"/>
            <a:ext cx="457200" cy="476250"/>
          </a:xfrm>
          <a:prstGeom prst="rect">
            <a:avLst/>
          </a:prstGeom>
        </p:spPr>
        <p:txBody>
          <a:bodyPr anchor="b"/>
          <a:lstStyle>
            <a:lvl1pPr algn="ctr" eaLnBrk="1" fontAlgn="auto" latinLnBrk="0" hangingPunct="1">
              <a:spcBef>
                <a:spcPts val="0"/>
              </a:spcBef>
              <a:spcAft>
                <a:spcPts val="0"/>
              </a:spcAft>
              <a:defRPr kumimoji="0" sz="1200" smtClean="0">
                <a:solidFill>
                  <a:schemeClr val="bg2">
                    <a:shade val="50000"/>
                    <a:satMod val="200000"/>
                  </a:schemeClr>
                </a:solidFill>
                <a:effectLst/>
                <a:latin typeface="+mn-lt"/>
              </a:defRPr>
            </a:lvl1pPr>
            <a:extLst/>
          </a:lstStyle>
          <a:p>
            <a:pPr>
              <a:defRPr/>
            </a:pPr>
            <a:fld id="{F8FCF47E-AF10-4FAD-AB43-7ACD447372E1}" type="slidenum">
              <a:rPr lang="en-AU"/>
              <a:pPr>
                <a:defRPr/>
              </a:pPr>
              <a:t>‹#›</a:t>
            </a:fld>
            <a:endParaRPr lang="en-AU"/>
          </a:p>
        </p:txBody>
      </p:sp>
      <p:sp>
        <p:nvSpPr>
          <p:cNvPr id="15" name="Rectangle 14"/>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Tree>
  </p:cSld>
  <p:clrMap bg1="lt1" tx1="dk1" bg2="lt2" tx2="dk2" accent1="accent1" accent2="accent2" accent3="accent3" accent4="accent4" accent5="accent5" accent6="accent6" hlink="hlink" folHlink="folHlink"/>
  <p:sldLayoutIdLst>
    <p:sldLayoutId id="2147483672" r:id="rId1"/>
    <p:sldLayoutId id="2147483671" r:id="rId2"/>
    <p:sldLayoutId id="2147483673" r:id="rId3"/>
    <p:sldLayoutId id="2147483670" r:id="rId4"/>
    <p:sldLayoutId id="2147483674" r:id="rId5"/>
    <p:sldLayoutId id="2147483669" r:id="rId6"/>
    <p:sldLayoutId id="2147483675" r:id="rId7"/>
    <p:sldLayoutId id="2147483676" r:id="rId8"/>
    <p:sldLayoutId id="2147483677" r:id="rId9"/>
    <p:sldLayoutId id="2147483668" r:id="rId10"/>
    <p:sldLayoutId id="2147483667" r:id="rId11"/>
  </p:sldLayoutIdLst>
  <p:txStyles>
    <p:titleStyle>
      <a:lvl1pPr algn="l" rtl="0" fontAlgn="base">
        <a:spcBef>
          <a:spcPct val="0"/>
        </a:spcBef>
        <a:spcAft>
          <a:spcPct val="0"/>
        </a:spcAft>
        <a:defRPr sz="4300" kern="1200">
          <a:solidFill>
            <a:srgbClr val="572314"/>
          </a:solidFill>
          <a:effectLst>
            <a:outerShdw blurRad="50000" dist="30000" dir="5400000" algn="tl" rotWithShape="0">
              <a:srgbClr val="000000">
                <a:alpha val="30000"/>
              </a:srgbClr>
            </a:outerShdw>
          </a:effectLst>
          <a:latin typeface="+mj-lt"/>
          <a:ea typeface="+mj-ea"/>
          <a:cs typeface="+mj-cs"/>
        </a:defRPr>
      </a:lvl1pPr>
      <a:lvl2pPr algn="l" rtl="0" fontAlgn="base">
        <a:spcBef>
          <a:spcPct val="0"/>
        </a:spcBef>
        <a:spcAft>
          <a:spcPct val="0"/>
        </a:spcAft>
        <a:defRPr sz="4300">
          <a:solidFill>
            <a:srgbClr val="572314"/>
          </a:solidFill>
          <a:latin typeface="Gill Sans MT" pitchFamily="34" charset="0"/>
        </a:defRPr>
      </a:lvl2pPr>
      <a:lvl3pPr algn="l" rtl="0" fontAlgn="base">
        <a:spcBef>
          <a:spcPct val="0"/>
        </a:spcBef>
        <a:spcAft>
          <a:spcPct val="0"/>
        </a:spcAft>
        <a:defRPr sz="4300">
          <a:solidFill>
            <a:srgbClr val="572314"/>
          </a:solidFill>
          <a:latin typeface="Gill Sans MT" pitchFamily="34" charset="0"/>
        </a:defRPr>
      </a:lvl3pPr>
      <a:lvl4pPr algn="l" rtl="0" fontAlgn="base">
        <a:spcBef>
          <a:spcPct val="0"/>
        </a:spcBef>
        <a:spcAft>
          <a:spcPct val="0"/>
        </a:spcAft>
        <a:defRPr sz="4300">
          <a:solidFill>
            <a:srgbClr val="572314"/>
          </a:solidFill>
          <a:latin typeface="Gill Sans MT" pitchFamily="34" charset="0"/>
        </a:defRPr>
      </a:lvl4pPr>
      <a:lvl5pPr algn="l" rtl="0" fontAlgn="base">
        <a:spcBef>
          <a:spcPct val="0"/>
        </a:spcBef>
        <a:spcAft>
          <a:spcPct val="0"/>
        </a:spcAft>
        <a:defRPr sz="4300">
          <a:solidFill>
            <a:srgbClr val="572314"/>
          </a:solidFill>
          <a:latin typeface="Gill Sans MT" pitchFamily="34" charset="0"/>
        </a:defRPr>
      </a:lvl5pPr>
      <a:lvl6pPr marL="457200" algn="l" rtl="0" fontAlgn="base">
        <a:spcBef>
          <a:spcPct val="0"/>
        </a:spcBef>
        <a:spcAft>
          <a:spcPct val="0"/>
        </a:spcAft>
        <a:defRPr sz="4300">
          <a:solidFill>
            <a:srgbClr val="572314"/>
          </a:solidFill>
          <a:latin typeface="Gill Sans MT" pitchFamily="34" charset="0"/>
        </a:defRPr>
      </a:lvl6pPr>
      <a:lvl7pPr marL="914400" algn="l" rtl="0" fontAlgn="base">
        <a:spcBef>
          <a:spcPct val="0"/>
        </a:spcBef>
        <a:spcAft>
          <a:spcPct val="0"/>
        </a:spcAft>
        <a:defRPr sz="4300">
          <a:solidFill>
            <a:srgbClr val="572314"/>
          </a:solidFill>
          <a:latin typeface="Gill Sans MT" pitchFamily="34" charset="0"/>
        </a:defRPr>
      </a:lvl7pPr>
      <a:lvl8pPr marL="1371600" algn="l" rtl="0" fontAlgn="base">
        <a:spcBef>
          <a:spcPct val="0"/>
        </a:spcBef>
        <a:spcAft>
          <a:spcPct val="0"/>
        </a:spcAft>
        <a:defRPr sz="4300">
          <a:solidFill>
            <a:srgbClr val="572314"/>
          </a:solidFill>
          <a:latin typeface="Gill Sans MT" pitchFamily="34" charset="0"/>
        </a:defRPr>
      </a:lvl8pPr>
      <a:lvl9pPr marL="1828800" algn="l" rtl="0" fontAlgn="base">
        <a:spcBef>
          <a:spcPct val="0"/>
        </a:spcBef>
        <a:spcAft>
          <a:spcPct val="0"/>
        </a:spcAft>
        <a:defRPr sz="4300">
          <a:solidFill>
            <a:srgbClr val="572314"/>
          </a:solidFill>
          <a:latin typeface="Gill Sans MT" pitchFamily="34" charset="0"/>
        </a:defRPr>
      </a:lvl9pPr>
      <a:extLst/>
    </p:titleStyle>
    <p:bodyStyle>
      <a:lvl1pPr marL="365125" indent="-282575" algn="l" rtl="0" fontAlgn="base">
        <a:spcBef>
          <a:spcPts val="600"/>
        </a:spcBef>
        <a:spcAft>
          <a:spcPct val="0"/>
        </a:spcAft>
        <a:buClr>
          <a:schemeClr val="accent1"/>
        </a:buClr>
        <a:buSzPct val="80000"/>
        <a:buFont typeface="Wingdings 2" pitchFamily="18" charset="2"/>
        <a:buChar char=""/>
        <a:defRPr sz="3200" kern="1200">
          <a:solidFill>
            <a:schemeClr val="tx1"/>
          </a:solidFill>
          <a:latin typeface="+mn-lt"/>
          <a:ea typeface="+mn-ea"/>
          <a:cs typeface="+mn-cs"/>
        </a:defRPr>
      </a:lvl1pPr>
      <a:lvl2pPr marL="639763" indent="-236538" algn="l" rtl="0" fontAlgn="base">
        <a:spcBef>
          <a:spcPts val="550"/>
        </a:spcBef>
        <a:spcAft>
          <a:spcPct val="0"/>
        </a:spcAft>
        <a:buClr>
          <a:schemeClr val="accent1"/>
        </a:buClr>
        <a:buFont typeface="Verdana" pitchFamily="34" charset="0"/>
        <a:buChar char="◦"/>
        <a:defRPr sz="2800" kern="1200">
          <a:solidFill>
            <a:schemeClr val="tx1"/>
          </a:solidFill>
          <a:latin typeface="+mn-lt"/>
          <a:ea typeface="+mn-ea"/>
          <a:cs typeface="+mn-cs"/>
        </a:defRPr>
      </a:lvl2pPr>
      <a:lvl3pPr marL="885825" indent="-228600" algn="l" rtl="0" fontAlgn="base">
        <a:spcBef>
          <a:spcPct val="20000"/>
        </a:spcBef>
        <a:spcAft>
          <a:spcPct val="0"/>
        </a:spcAft>
        <a:buClr>
          <a:schemeClr val="accent2"/>
        </a:buClr>
        <a:buFont typeface="Wingdings 2" pitchFamily="18" charset="2"/>
        <a:buChar char=""/>
        <a:defRPr sz="2400" kern="1200">
          <a:solidFill>
            <a:schemeClr val="tx1"/>
          </a:solidFill>
          <a:latin typeface="+mn-lt"/>
          <a:ea typeface="+mn-ea"/>
          <a:cs typeface="+mn-cs"/>
        </a:defRPr>
      </a:lvl3pPr>
      <a:lvl4pPr marL="1096963" indent="-173038" algn="l" rtl="0" fontAlgn="base">
        <a:spcBef>
          <a:spcPct val="20000"/>
        </a:spcBef>
        <a:spcAft>
          <a:spcPct val="0"/>
        </a:spcAft>
        <a:buClr>
          <a:srgbClr val="C32D2E"/>
        </a:buClr>
        <a:buFont typeface="Wingdings 2" pitchFamily="18" charset="2"/>
        <a:buChar char=""/>
        <a:defRPr sz="2000" kern="1200">
          <a:solidFill>
            <a:schemeClr val="tx1"/>
          </a:solidFill>
          <a:latin typeface="+mn-lt"/>
          <a:ea typeface="+mn-ea"/>
          <a:cs typeface="+mn-cs"/>
        </a:defRPr>
      </a:lvl4pPr>
      <a:lvl5pPr marL="1296988" indent="-182563" algn="l" rtl="0" fontAlgn="base">
        <a:spcBef>
          <a:spcPct val="20000"/>
        </a:spcBef>
        <a:spcAft>
          <a:spcPct val="0"/>
        </a:spcAft>
        <a:buClr>
          <a:srgbClr val="84AA33"/>
        </a:buClr>
        <a:buFont typeface="Wingdings 2" pitchFamily="18" charset="2"/>
        <a:buChar char=""/>
        <a:defRPr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31925" y="360363"/>
            <a:ext cx="7407275" cy="1471612"/>
          </a:xfrm>
        </p:spPr>
        <p:txBody>
          <a:bodyPr/>
          <a:lstStyle/>
          <a:p>
            <a:pPr fontAlgn="auto">
              <a:spcAft>
                <a:spcPts val="0"/>
              </a:spcAft>
              <a:defRPr/>
            </a:pPr>
            <a:r>
              <a:rPr lang="en-AU" dirty="0" smtClean="0">
                <a:solidFill>
                  <a:schemeClr val="tx2">
                    <a:satMod val="130000"/>
                  </a:schemeClr>
                </a:solidFill>
              </a:rPr>
              <a:t>Historical Skills</a:t>
            </a:r>
            <a:endParaRPr lang="en-AU" dirty="0">
              <a:solidFill>
                <a:schemeClr val="tx2">
                  <a:satMod val="130000"/>
                </a:schemeClr>
              </a:solidFill>
            </a:endParaRPr>
          </a:p>
        </p:txBody>
      </p:sp>
      <p:sp>
        <p:nvSpPr>
          <p:cNvPr id="3" name="Subtitle 2"/>
          <p:cNvSpPr>
            <a:spLocks noGrp="1"/>
          </p:cNvSpPr>
          <p:nvPr>
            <p:ph type="subTitle" idx="1"/>
          </p:nvPr>
        </p:nvSpPr>
        <p:spPr>
          <a:xfrm>
            <a:off x="1431925" y="1849438"/>
            <a:ext cx="7407275" cy="1752600"/>
          </a:xfrm>
        </p:spPr>
        <p:txBody>
          <a:bodyPr>
            <a:normAutofit/>
          </a:bodyPr>
          <a:lstStyle/>
          <a:p>
            <a:pPr fontAlgn="auto">
              <a:spcAft>
                <a:spcPts val="0"/>
              </a:spcAft>
              <a:buFont typeface="Wingdings 2"/>
              <a:buNone/>
              <a:defRPr/>
            </a:pPr>
            <a:r>
              <a:rPr lang="en-AU" dirty="0" smtClean="0"/>
              <a:t>Using evidence to learn about the past</a:t>
            </a:r>
            <a:endParaRPr lang="en-AU" dirty="0"/>
          </a:p>
        </p:txBody>
      </p:sp>
      <p:sp>
        <p:nvSpPr>
          <p:cNvPr id="13316" name="TextBox 6"/>
          <p:cNvSpPr txBox="1">
            <a:spLocks noChangeArrowheads="1"/>
          </p:cNvSpPr>
          <p:nvPr/>
        </p:nvSpPr>
        <p:spPr bwMode="auto">
          <a:xfrm>
            <a:off x="1835150" y="4868863"/>
            <a:ext cx="2736850" cy="369887"/>
          </a:xfrm>
          <a:prstGeom prst="rect">
            <a:avLst/>
          </a:prstGeom>
          <a:noFill/>
          <a:ln w="9525">
            <a:noFill/>
            <a:miter lim="800000"/>
            <a:headEnd/>
            <a:tailEnd/>
          </a:ln>
        </p:spPr>
        <p:txBody>
          <a:bodyPr>
            <a:spAutoFit/>
          </a:bodyPr>
          <a:lstStyle/>
          <a:p>
            <a:endParaRPr lang="en-AU">
              <a:latin typeface="Gill Sans MT" pitchFamily="34" charset="0"/>
            </a:endParaRPr>
          </a:p>
        </p:txBody>
      </p:sp>
      <p:pic>
        <p:nvPicPr>
          <p:cNvPr id="1026" name="Picture 2" descr="G:\S &amp; E\9 S&amp;E\sovereign hill photos\PA11012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771800" y="2636912"/>
            <a:ext cx="4145811" cy="310935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AU" dirty="0" smtClean="0">
                <a:solidFill>
                  <a:schemeClr val="tx2">
                    <a:satMod val="130000"/>
                  </a:schemeClr>
                </a:solidFill>
              </a:rPr>
              <a:t>Disadvantages of secondary </a:t>
            </a:r>
            <a:r>
              <a:rPr lang="en-AU" dirty="0">
                <a:solidFill>
                  <a:schemeClr val="tx2">
                    <a:satMod val="130000"/>
                  </a:schemeClr>
                </a:solidFill>
              </a:rPr>
              <a:t>s</a:t>
            </a:r>
            <a:r>
              <a:rPr lang="en-AU" dirty="0" smtClean="0">
                <a:solidFill>
                  <a:schemeClr val="tx2">
                    <a:satMod val="130000"/>
                  </a:schemeClr>
                </a:solidFill>
              </a:rPr>
              <a:t>ources</a:t>
            </a:r>
            <a:endParaRPr lang="en-AU" dirty="0">
              <a:solidFill>
                <a:schemeClr val="tx2">
                  <a:satMod val="130000"/>
                </a:schemeClr>
              </a:solidFill>
            </a:endParaRPr>
          </a:p>
        </p:txBody>
      </p:sp>
      <p:pic>
        <p:nvPicPr>
          <p:cNvPr id="21506" name="Content Placeholder 3" descr="scan0001.jpg"/>
          <p:cNvPicPr>
            <a:picLocks noGrp="1" noChangeAspect="1"/>
          </p:cNvPicPr>
          <p:nvPr>
            <p:ph idx="1"/>
          </p:nvPr>
        </p:nvPicPr>
        <p:blipFill>
          <a:blip r:embed="rId2" cstate="print"/>
          <a:srcRect/>
          <a:stretch>
            <a:fillRect/>
          </a:stretch>
        </p:blipFill>
        <p:spPr>
          <a:xfrm>
            <a:off x="1403350" y="2349500"/>
            <a:ext cx="3036888" cy="1389063"/>
          </a:xfrm>
        </p:spPr>
      </p:pic>
      <p:sp>
        <p:nvSpPr>
          <p:cNvPr id="21507" name="TextBox 4"/>
          <p:cNvSpPr txBox="1">
            <a:spLocks noChangeArrowheads="1"/>
          </p:cNvSpPr>
          <p:nvPr/>
        </p:nvSpPr>
        <p:spPr bwMode="auto">
          <a:xfrm>
            <a:off x="3924300" y="3429000"/>
            <a:ext cx="576263" cy="230188"/>
          </a:xfrm>
          <a:prstGeom prst="rect">
            <a:avLst/>
          </a:prstGeom>
          <a:noFill/>
          <a:ln w="9525">
            <a:noFill/>
            <a:miter lim="800000"/>
            <a:headEnd/>
            <a:tailEnd/>
          </a:ln>
        </p:spPr>
        <p:txBody>
          <a:bodyPr>
            <a:spAutoFit/>
          </a:bodyPr>
          <a:lstStyle/>
          <a:p>
            <a:r>
              <a:rPr lang="en-AU" sz="900">
                <a:latin typeface="Gill Sans MT" pitchFamily="34" charset="0"/>
              </a:rPr>
              <a:t>changed</a:t>
            </a:r>
          </a:p>
        </p:txBody>
      </p:sp>
      <p:sp>
        <p:nvSpPr>
          <p:cNvPr id="21508" name="TextBox 5"/>
          <p:cNvSpPr txBox="1">
            <a:spLocks noChangeArrowheads="1"/>
          </p:cNvSpPr>
          <p:nvPr/>
        </p:nvSpPr>
        <p:spPr bwMode="auto">
          <a:xfrm>
            <a:off x="5076825" y="1484313"/>
            <a:ext cx="3598863" cy="5294312"/>
          </a:xfrm>
          <a:prstGeom prst="rect">
            <a:avLst/>
          </a:prstGeom>
          <a:noFill/>
          <a:ln w="9525">
            <a:noFill/>
            <a:miter lim="800000"/>
            <a:headEnd/>
            <a:tailEnd/>
          </a:ln>
        </p:spPr>
        <p:txBody>
          <a:bodyPr>
            <a:spAutoFit/>
          </a:bodyPr>
          <a:lstStyle/>
          <a:p>
            <a:r>
              <a:rPr lang="en-AU">
                <a:latin typeface="Gill Sans MT" pitchFamily="34" charset="0"/>
              </a:rPr>
              <a:t>Wikipedia is a very popular and easy to access internet site.</a:t>
            </a:r>
          </a:p>
          <a:p>
            <a:endParaRPr lang="en-AU">
              <a:latin typeface="Gill Sans MT" pitchFamily="34" charset="0"/>
            </a:endParaRPr>
          </a:p>
          <a:p>
            <a:r>
              <a:rPr lang="en-AU">
                <a:latin typeface="Gill Sans MT" pitchFamily="34" charset="0"/>
              </a:rPr>
              <a:t>Wikipedia is written collaboratively by largely anonymous Internet volunteers who write without pay. Anyone with Internet access can write and make changes to Wikipedia articles (except in certain cases where editing is restricted to prevent disruption or vandalism). Users can contribute anonymously, under a pseudonym, or with their real identity, if they choose.</a:t>
            </a:r>
          </a:p>
          <a:p>
            <a:endParaRPr lang="en-AU">
              <a:latin typeface="Gill Sans MT" pitchFamily="34" charset="0"/>
            </a:endParaRPr>
          </a:p>
          <a:p>
            <a:r>
              <a:rPr lang="en-AU" sz="1400">
                <a:latin typeface="Gill Sans MT" pitchFamily="34" charset="0"/>
              </a:rPr>
              <a:t>Source: Wikipedia:about</a:t>
            </a:r>
          </a:p>
          <a:p>
            <a:endParaRPr lang="en-AU">
              <a:latin typeface="Gill Sans MT" pitchFamily="34" charset="0"/>
            </a:endParaRPr>
          </a:p>
          <a:p>
            <a:endParaRPr lang="en-AU">
              <a:latin typeface="Gill Sans MT" pitchFamily="34" charset="0"/>
            </a:endParaRPr>
          </a:p>
          <a:p>
            <a:endParaRPr lang="en-AU">
              <a:latin typeface="Gill Sans MT"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AU" dirty="0" smtClean="0">
                <a:solidFill>
                  <a:schemeClr val="tx2">
                    <a:satMod val="130000"/>
                  </a:schemeClr>
                </a:solidFill>
              </a:rPr>
              <a:t>Disadvantages of secondary sources</a:t>
            </a:r>
            <a:br>
              <a:rPr lang="en-AU" dirty="0" smtClean="0">
                <a:solidFill>
                  <a:schemeClr val="tx2">
                    <a:satMod val="130000"/>
                  </a:schemeClr>
                </a:solidFill>
              </a:rPr>
            </a:br>
            <a:r>
              <a:rPr lang="en-AU" dirty="0" smtClean="0">
                <a:solidFill>
                  <a:schemeClr val="tx2">
                    <a:satMod val="130000"/>
                  </a:schemeClr>
                </a:solidFill>
              </a:rPr>
              <a:t>example</a:t>
            </a:r>
            <a:endParaRPr lang="en-AU" dirty="0">
              <a:solidFill>
                <a:schemeClr val="tx2">
                  <a:satMod val="130000"/>
                </a:schemeClr>
              </a:solidFill>
            </a:endParaRPr>
          </a:p>
        </p:txBody>
      </p:sp>
      <p:sp>
        <p:nvSpPr>
          <p:cNvPr id="3" name="Content Placeholder 2"/>
          <p:cNvSpPr>
            <a:spLocks noGrp="1"/>
          </p:cNvSpPr>
          <p:nvPr>
            <p:ph idx="1"/>
          </p:nvPr>
        </p:nvSpPr>
        <p:spPr/>
        <p:txBody>
          <a:bodyPr>
            <a:normAutofit/>
          </a:bodyPr>
          <a:lstStyle/>
          <a:p>
            <a:pPr marL="365760" indent="-283464" fontAlgn="auto">
              <a:spcAft>
                <a:spcPts val="0"/>
              </a:spcAft>
              <a:buFont typeface="Wingdings 2"/>
              <a:buChar char=""/>
              <a:defRPr/>
            </a:pPr>
            <a:r>
              <a:rPr lang="en-AU" dirty="0" smtClean="0"/>
              <a:t>While there are many advantages to using secondary source we must be aware of the disadvantages as well.</a:t>
            </a:r>
          </a:p>
          <a:p>
            <a:pPr marL="596646" indent="-514350" fontAlgn="auto">
              <a:spcAft>
                <a:spcPts val="0"/>
              </a:spcAft>
              <a:buFont typeface="Wingdings 2"/>
              <a:buAutoNum type="arabicPeriod"/>
              <a:defRPr/>
            </a:pPr>
            <a:r>
              <a:rPr lang="en-AU" dirty="0" smtClean="0">
                <a:solidFill>
                  <a:schemeClr val="accent2">
                    <a:lumMod val="50000"/>
                  </a:schemeClr>
                </a:solidFill>
              </a:rPr>
              <a:t>It is </a:t>
            </a:r>
            <a:r>
              <a:rPr lang="en-AU" dirty="0" err="1" smtClean="0">
                <a:solidFill>
                  <a:schemeClr val="accent2">
                    <a:lumMod val="50000"/>
                  </a:schemeClr>
                </a:solidFill>
              </a:rPr>
              <a:t>secondhand</a:t>
            </a:r>
            <a:r>
              <a:rPr lang="en-AU" dirty="0" smtClean="0">
                <a:solidFill>
                  <a:schemeClr val="accent2">
                    <a:lumMod val="50000"/>
                  </a:schemeClr>
                </a:solidFill>
              </a:rPr>
              <a:t> information and may not be reliable due to various interpretations</a:t>
            </a:r>
          </a:p>
          <a:p>
            <a:pPr marL="596646" indent="-514350" fontAlgn="auto">
              <a:spcAft>
                <a:spcPts val="0"/>
              </a:spcAft>
              <a:buFont typeface="Wingdings 2"/>
              <a:buAutoNum type="arabicPeriod"/>
              <a:defRPr/>
            </a:pPr>
            <a:r>
              <a:rPr lang="en-AU" dirty="0" smtClean="0">
                <a:solidFill>
                  <a:schemeClr val="accent2">
                    <a:lumMod val="50000"/>
                  </a:schemeClr>
                </a:solidFill>
              </a:rPr>
              <a:t>There may be a bias: “history is written by the victor” </a:t>
            </a:r>
            <a:r>
              <a:rPr lang="en-AU" sz="1600" dirty="0" smtClean="0">
                <a:solidFill>
                  <a:schemeClr val="accent2">
                    <a:lumMod val="50000"/>
                  </a:schemeClr>
                </a:solidFill>
              </a:rPr>
              <a:t>(source: Winston Churchill British Prime Minister)</a:t>
            </a:r>
            <a:endParaRPr lang="en-AU" sz="1600" dirty="0">
              <a:solidFill>
                <a:schemeClr val="accent2">
                  <a:lumMod val="5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arn(inVertical)">
                                      <p:cBhvr>
                                        <p:cTn id="7" dur="500"/>
                                        <p:tgtEl>
                                          <p:spTgt spid="3">
                                            <p:txEl>
                                              <p:pRg st="1" end="1"/>
                                            </p:txEl>
                                          </p:spTgt>
                                        </p:tgtEl>
                                      </p:cBhvr>
                                    </p:animEffect>
                                  </p:childTnLst>
                                </p:cTn>
                              </p:par>
                              <p:par>
                                <p:cTn id="8" presetID="16" presetClass="entr" presetSubtype="21"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barn(inVertical)">
                                      <p:cBhvr>
                                        <p:cTn id="10"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chemeClr val="tx2">
                    <a:satMod val="130000"/>
                  </a:schemeClr>
                </a:solidFill>
              </a:rPr>
              <a:t>Evaluating the sources</a:t>
            </a:r>
            <a:endParaRPr lang="en-US" dirty="0">
              <a:solidFill>
                <a:schemeClr val="tx2">
                  <a:satMod val="130000"/>
                </a:schemeClr>
              </a:solidFill>
            </a:endParaRPr>
          </a:p>
        </p:txBody>
      </p:sp>
      <p:sp>
        <p:nvSpPr>
          <p:cNvPr id="3" name="Content Placeholder 2"/>
          <p:cNvSpPr>
            <a:spLocks noGrp="1"/>
          </p:cNvSpPr>
          <p:nvPr>
            <p:ph idx="1"/>
          </p:nvPr>
        </p:nvSpPr>
        <p:spPr>
          <a:xfrm>
            <a:off x="1116013" y="1447800"/>
            <a:ext cx="7818437" cy="4800600"/>
          </a:xfrm>
        </p:spPr>
        <p:txBody>
          <a:bodyPr>
            <a:normAutofit fontScale="25000" lnSpcReduction="20000"/>
          </a:bodyPr>
          <a:lstStyle/>
          <a:p>
            <a:pPr marL="365760" indent="-283464" fontAlgn="auto">
              <a:spcAft>
                <a:spcPts val="0"/>
              </a:spcAft>
              <a:buFont typeface="Wingdings 2"/>
              <a:buNone/>
              <a:defRPr/>
            </a:pPr>
            <a:r>
              <a:rPr lang="en-US" sz="6400" b="1" dirty="0"/>
              <a:t>Evaluating sources—</a:t>
            </a:r>
          </a:p>
          <a:p>
            <a:pPr marL="365760" indent="-283464" fontAlgn="auto">
              <a:spcAft>
                <a:spcPts val="0"/>
              </a:spcAft>
              <a:buFont typeface="Wingdings 2"/>
              <a:buNone/>
              <a:defRPr/>
            </a:pPr>
            <a:r>
              <a:rPr lang="en-US" sz="6400" b="1" dirty="0"/>
              <a:t>strengths and weaknesses</a:t>
            </a:r>
          </a:p>
          <a:p>
            <a:pPr marL="365760" indent="-283464" fontAlgn="auto">
              <a:spcAft>
                <a:spcPts val="0"/>
              </a:spcAft>
              <a:buFont typeface="Wingdings 2"/>
              <a:buNone/>
              <a:defRPr/>
            </a:pPr>
            <a:r>
              <a:rPr lang="en-US" sz="6400" dirty="0"/>
              <a:t>Here are some questions that are useful to ask when</a:t>
            </a:r>
          </a:p>
          <a:p>
            <a:pPr marL="365760" indent="-283464" fontAlgn="auto">
              <a:spcAft>
                <a:spcPts val="0"/>
              </a:spcAft>
              <a:buFont typeface="Wingdings 2"/>
              <a:buNone/>
              <a:defRPr/>
            </a:pPr>
            <a:r>
              <a:rPr lang="en-US" sz="6400" dirty="0"/>
              <a:t>evaluating primary and secondary sources:</a:t>
            </a:r>
          </a:p>
          <a:p>
            <a:pPr marL="365760" indent="-283464" fontAlgn="auto">
              <a:spcAft>
                <a:spcPts val="0"/>
              </a:spcAft>
              <a:buFont typeface="Wingdings 2"/>
              <a:buNone/>
              <a:defRPr/>
            </a:pPr>
            <a:r>
              <a:rPr lang="en-US" sz="6400" dirty="0"/>
              <a:t>• Who is the author? What is known about him/her?</a:t>
            </a:r>
          </a:p>
          <a:p>
            <a:pPr marL="365760" indent="-283464" fontAlgn="auto">
              <a:spcAft>
                <a:spcPts val="0"/>
              </a:spcAft>
              <a:buFont typeface="Wingdings 2"/>
              <a:buNone/>
              <a:defRPr/>
            </a:pPr>
            <a:r>
              <a:rPr lang="en-US" sz="6400" dirty="0"/>
              <a:t>• To what extent is this source a personal account</a:t>
            </a:r>
          </a:p>
          <a:p>
            <a:pPr marL="365760" indent="-283464" fontAlgn="auto">
              <a:spcAft>
                <a:spcPts val="0"/>
              </a:spcAft>
              <a:buFont typeface="Wingdings 2"/>
              <a:buNone/>
              <a:defRPr/>
            </a:pPr>
            <a:r>
              <a:rPr lang="en-US" sz="6400" dirty="0" smtClean="0"/>
              <a:t>reflecting </a:t>
            </a:r>
            <a:r>
              <a:rPr lang="en-US" sz="6400" dirty="0"/>
              <a:t>only the author’s experience?</a:t>
            </a:r>
          </a:p>
          <a:p>
            <a:pPr marL="365760" indent="-283464" fontAlgn="auto">
              <a:spcAft>
                <a:spcPts val="0"/>
              </a:spcAft>
              <a:buFont typeface="Wingdings 2"/>
              <a:buNone/>
              <a:defRPr/>
            </a:pPr>
            <a:r>
              <a:rPr lang="en-US" sz="6400" dirty="0"/>
              <a:t>• How much was experienced directly by the author,</a:t>
            </a:r>
          </a:p>
          <a:p>
            <a:pPr marL="365760" indent="-283464" fontAlgn="auto">
              <a:spcAft>
                <a:spcPts val="0"/>
              </a:spcAft>
              <a:buFont typeface="Wingdings 2"/>
              <a:buNone/>
              <a:defRPr/>
            </a:pPr>
            <a:r>
              <a:rPr lang="en-US" sz="6400" dirty="0" smtClean="0"/>
              <a:t>         and </a:t>
            </a:r>
            <a:r>
              <a:rPr lang="en-US" sz="6400" dirty="0"/>
              <a:t>how much heard about second- or third-hand?</a:t>
            </a:r>
          </a:p>
          <a:p>
            <a:pPr marL="365760" indent="-283464" fontAlgn="auto">
              <a:spcAft>
                <a:spcPts val="0"/>
              </a:spcAft>
              <a:buFont typeface="Wingdings 2"/>
              <a:buNone/>
              <a:defRPr/>
            </a:pPr>
            <a:r>
              <a:rPr lang="en-US" sz="6400" dirty="0"/>
              <a:t>• How much of the source is </a:t>
            </a:r>
            <a:r>
              <a:rPr lang="en-US" sz="6400" b="1" dirty="0"/>
              <a:t>fact </a:t>
            </a:r>
            <a:r>
              <a:rPr lang="en-US" sz="6400" dirty="0"/>
              <a:t>and how much</a:t>
            </a:r>
          </a:p>
          <a:p>
            <a:pPr marL="365760" indent="-283464" fontAlgn="auto">
              <a:spcAft>
                <a:spcPts val="0"/>
              </a:spcAft>
              <a:buFont typeface="Wingdings 2"/>
              <a:buNone/>
              <a:defRPr/>
            </a:pPr>
            <a:r>
              <a:rPr lang="en-US" sz="6400" b="1" dirty="0" smtClean="0"/>
              <a:t>        opinion</a:t>
            </a:r>
            <a:r>
              <a:rPr lang="en-US" sz="6400" dirty="0"/>
              <a:t>?</a:t>
            </a:r>
          </a:p>
          <a:p>
            <a:pPr marL="365760" indent="-283464" fontAlgn="auto">
              <a:spcAft>
                <a:spcPts val="0"/>
              </a:spcAft>
              <a:buFont typeface="Wingdings 2"/>
              <a:buNone/>
              <a:defRPr/>
            </a:pPr>
            <a:r>
              <a:rPr lang="en-US" sz="6400" dirty="0"/>
              <a:t>• Is there any evidence that this source is inaccurate or</a:t>
            </a:r>
          </a:p>
          <a:p>
            <a:pPr marL="365760" indent="-283464" fontAlgn="auto">
              <a:spcAft>
                <a:spcPts val="0"/>
              </a:spcAft>
              <a:buFont typeface="Wingdings 2"/>
              <a:buNone/>
              <a:defRPr/>
            </a:pPr>
            <a:r>
              <a:rPr lang="en-US" sz="6400" dirty="0"/>
              <a:t>presents an incomplete account of events?</a:t>
            </a:r>
          </a:p>
          <a:p>
            <a:pPr marL="365760" indent="-283464" fontAlgn="auto">
              <a:spcAft>
                <a:spcPts val="0"/>
              </a:spcAft>
              <a:buFont typeface="Wingdings 2"/>
              <a:buNone/>
              <a:defRPr/>
            </a:pPr>
            <a:r>
              <a:rPr lang="en-US" sz="6400" dirty="0"/>
              <a:t>• When was this source produced? Was it days, weeks,</a:t>
            </a:r>
          </a:p>
          <a:p>
            <a:pPr marL="365760" indent="-283464" fontAlgn="auto">
              <a:spcAft>
                <a:spcPts val="0"/>
              </a:spcAft>
              <a:buFont typeface="Wingdings 2"/>
              <a:buNone/>
              <a:defRPr/>
            </a:pPr>
            <a:r>
              <a:rPr lang="en-US" sz="6400" dirty="0"/>
              <a:t>months, years, decades or centuries after the event/s</a:t>
            </a:r>
          </a:p>
          <a:p>
            <a:pPr marL="365760" indent="-283464" fontAlgn="auto">
              <a:spcAft>
                <a:spcPts val="0"/>
              </a:spcAft>
              <a:buFont typeface="Wingdings 2"/>
              <a:buNone/>
              <a:defRPr/>
            </a:pPr>
            <a:r>
              <a:rPr lang="en-US" sz="6400" dirty="0"/>
              <a:t>it narrates?</a:t>
            </a:r>
          </a:p>
          <a:p>
            <a:pPr marL="365760" indent="-283464" fontAlgn="auto">
              <a:spcAft>
                <a:spcPts val="0"/>
              </a:spcAft>
              <a:buFont typeface="Wingdings 2"/>
              <a:buNone/>
              <a:defRPr/>
            </a:pPr>
            <a:r>
              <a:rPr lang="en-US" sz="6400" dirty="0"/>
              <a:t>• Why was this </a:t>
            </a:r>
            <a:r>
              <a:rPr lang="en-US" sz="6400" dirty="0" smtClean="0"/>
              <a:t>source </a:t>
            </a:r>
            <a:r>
              <a:rPr lang="en-US" sz="6400" dirty="0"/>
              <a:t>produced</a:t>
            </a:r>
            <a:r>
              <a:rPr lang="en-US" sz="6400" dirty="0" smtClean="0"/>
              <a:t>?</a:t>
            </a:r>
          </a:p>
          <a:p>
            <a:pPr marL="365760" indent="-283464" fontAlgn="auto">
              <a:spcAft>
                <a:spcPts val="0"/>
              </a:spcAft>
              <a:buFont typeface="Wingdings 2"/>
              <a:buNone/>
              <a:defRPr/>
            </a:pPr>
            <a:endParaRPr lang="en-US" dirty="0"/>
          </a:p>
          <a:p>
            <a:pPr marL="0" indent="0" fontAlgn="auto">
              <a:spcAft>
                <a:spcPts val="0"/>
              </a:spcAft>
              <a:buFont typeface="Wingdings 2"/>
              <a:buNone/>
              <a:defRPr/>
            </a:pPr>
            <a:r>
              <a:rPr lang="en-US" sz="5600" dirty="0" smtClean="0"/>
              <a:t>Source: Humanities Dimensions 1: History pg 17</a:t>
            </a:r>
            <a:endParaRPr lang="en-US" sz="5600" dirty="0"/>
          </a:p>
        </p:txBody>
      </p:sp>
      <p:pic>
        <p:nvPicPr>
          <p:cNvPr id="24579" name="Picture 2"/>
          <p:cNvPicPr>
            <a:picLocks noChangeAspect="1" noChangeArrowheads="1"/>
          </p:cNvPicPr>
          <p:nvPr/>
        </p:nvPicPr>
        <p:blipFill>
          <a:blip r:embed="rId2" cstate="print"/>
          <a:srcRect/>
          <a:stretch>
            <a:fillRect/>
          </a:stretch>
        </p:blipFill>
        <p:spPr bwMode="auto">
          <a:xfrm>
            <a:off x="6251575" y="1557338"/>
            <a:ext cx="2281238" cy="2930525"/>
          </a:xfrm>
          <a:prstGeom prst="rect">
            <a:avLst/>
          </a:prstGeom>
          <a:noFill/>
          <a:ln w="9525">
            <a:noFill/>
            <a:miter lim="800000"/>
            <a:headEnd/>
            <a:tailEnd/>
          </a:ln>
        </p:spPr>
      </p:pic>
      <p:sp>
        <p:nvSpPr>
          <p:cNvPr id="24580" name="TextBox 3"/>
          <p:cNvSpPr txBox="1">
            <a:spLocks noChangeArrowheads="1"/>
          </p:cNvSpPr>
          <p:nvPr/>
        </p:nvSpPr>
        <p:spPr bwMode="auto">
          <a:xfrm>
            <a:off x="6059488" y="4652963"/>
            <a:ext cx="2663825" cy="1169987"/>
          </a:xfrm>
          <a:prstGeom prst="rect">
            <a:avLst/>
          </a:prstGeom>
          <a:noFill/>
          <a:ln w="9525">
            <a:noFill/>
            <a:miter lim="800000"/>
            <a:headEnd/>
            <a:tailEnd/>
          </a:ln>
        </p:spPr>
        <p:txBody>
          <a:bodyPr>
            <a:spAutoFit/>
          </a:bodyPr>
          <a:lstStyle/>
          <a:p>
            <a:r>
              <a:rPr lang="en-US" sz="1400">
                <a:latin typeface="Gill Sans MT" pitchFamily="34" charset="0"/>
              </a:rPr>
              <a:t>The Rosetta Stone was originally thought to be pitch black. The British Museum has discovered that the first historians to examine this covered it in ink.</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AU" dirty="0" smtClean="0">
                <a:solidFill>
                  <a:schemeClr val="tx2">
                    <a:satMod val="130000"/>
                  </a:schemeClr>
                </a:solidFill>
              </a:rPr>
              <a:t>Bias</a:t>
            </a:r>
            <a:endParaRPr lang="en-AU" dirty="0">
              <a:solidFill>
                <a:schemeClr val="tx2">
                  <a:satMod val="130000"/>
                </a:schemeClr>
              </a:solidFill>
            </a:endParaRPr>
          </a:p>
        </p:txBody>
      </p:sp>
      <p:sp>
        <p:nvSpPr>
          <p:cNvPr id="25602" name="Content Placeholder 2"/>
          <p:cNvSpPr>
            <a:spLocks noGrp="1"/>
          </p:cNvSpPr>
          <p:nvPr>
            <p:ph idx="1"/>
          </p:nvPr>
        </p:nvSpPr>
        <p:spPr>
          <a:xfrm>
            <a:off x="1435100" y="1447800"/>
            <a:ext cx="7499350" cy="5005388"/>
          </a:xfrm>
        </p:spPr>
        <p:txBody>
          <a:bodyPr/>
          <a:lstStyle/>
          <a:p>
            <a:pPr>
              <a:buFont typeface="Wingdings 2" pitchFamily="18" charset="2"/>
              <a:buNone/>
            </a:pPr>
            <a:r>
              <a:rPr lang="en-AU" sz="2000" dirty="0" smtClean="0"/>
              <a:t>When written material reflects an author’s values and</a:t>
            </a:r>
          </a:p>
          <a:p>
            <a:pPr>
              <a:buFont typeface="Wingdings 2" pitchFamily="18" charset="2"/>
              <a:buNone/>
            </a:pPr>
            <a:r>
              <a:rPr lang="en-AU" sz="2000" dirty="0" smtClean="0"/>
              <a:t>attitudes, it is said to be biased. There are many types</a:t>
            </a:r>
          </a:p>
          <a:p>
            <a:pPr>
              <a:buFont typeface="Wingdings 2" pitchFamily="18" charset="2"/>
              <a:buNone/>
            </a:pPr>
            <a:r>
              <a:rPr lang="en-AU" sz="2000" dirty="0" smtClean="0"/>
              <a:t>of bias. Some examples are:</a:t>
            </a:r>
          </a:p>
          <a:p>
            <a:pPr>
              <a:buFont typeface="Wingdings 2" pitchFamily="18" charset="2"/>
              <a:buNone/>
            </a:pPr>
            <a:r>
              <a:rPr lang="en-AU" sz="2000" dirty="0" smtClean="0"/>
              <a:t>• class bias—the point of view reflects an economic position, for example an colonist’s view of ex-convicts</a:t>
            </a:r>
          </a:p>
          <a:p>
            <a:pPr>
              <a:buFont typeface="Wingdings 2" pitchFamily="18" charset="2"/>
              <a:buNone/>
            </a:pPr>
            <a:r>
              <a:rPr lang="en-AU" sz="2000" dirty="0" smtClean="0"/>
              <a:t>• geographical bias—the point of view reflects where the author comes from, for example a Victorian gold miner’s view of a of Chines miner</a:t>
            </a:r>
          </a:p>
          <a:p>
            <a:pPr>
              <a:buFont typeface="Wingdings 2" pitchFamily="18" charset="2"/>
              <a:buNone/>
            </a:pPr>
            <a:r>
              <a:rPr lang="en-AU" sz="2000" dirty="0" smtClean="0"/>
              <a:t>• gender bias—the point of view reflects gender, for example a male writer’s view of women</a:t>
            </a:r>
          </a:p>
          <a:p>
            <a:pPr>
              <a:buFont typeface="Wingdings 2" pitchFamily="18" charset="2"/>
              <a:buNone/>
            </a:pPr>
            <a:r>
              <a:rPr lang="en-AU" sz="2000" dirty="0" smtClean="0"/>
              <a:t>• religious bias—the point of view reflects religion such a person from the Church of England and some one who was </a:t>
            </a:r>
            <a:r>
              <a:rPr lang="en-AU" sz="2000" smtClean="0"/>
              <a:t>a puritans.</a:t>
            </a:r>
            <a:endParaRPr lang="en-AU" sz="2000" dirty="0" smtClean="0"/>
          </a:p>
          <a:p>
            <a:pPr>
              <a:buFont typeface="Wingdings 2" pitchFamily="18" charset="2"/>
              <a:buNone/>
            </a:pPr>
            <a:r>
              <a:rPr lang="en-AU" sz="1400" dirty="0" smtClean="0"/>
              <a:t>Source: Humanities Dimensions 1: History </a:t>
            </a:r>
            <a:r>
              <a:rPr lang="en-AU" sz="1400" dirty="0" err="1" smtClean="0"/>
              <a:t>pg</a:t>
            </a:r>
            <a:r>
              <a:rPr lang="en-AU" sz="1400" dirty="0" smtClean="0"/>
              <a:t> 19</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chemeClr val="tx2">
                    <a:satMod val="130000"/>
                  </a:schemeClr>
                </a:solidFill>
              </a:rPr>
              <a:t>Spelling List</a:t>
            </a:r>
            <a:endParaRPr lang="en-US" dirty="0">
              <a:solidFill>
                <a:schemeClr val="tx2">
                  <a:satMod val="130000"/>
                </a:schemeClr>
              </a:solidFill>
            </a:endParaRPr>
          </a:p>
        </p:txBody>
      </p:sp>
      <p:sp>
        <p:nvSpPr>
          <p:cNvPr id="27650" name="Content Placeholder 2"/>
          <p:cNvSpPr>
            <a:spLocks noGrp="1"/>
          </p:cNvSpPr>
          <p:nvPr>
            <p:ph idx="1"/>
          </p:nvPr>
        </p:nvSpPr>
        <p:spPr/>
        <p:txBody>
          <a:bodyPr/>
          <a:lstStyle/>
          <a:p>
            <a:pPr marL="80963" indent="0">
              <a:buFont typeface="Wingdings 2" pitchFamily="18" charset="2"/>
              <a:buNone/>
            </a:pPr>
            <a:r>
              <a:rPr lang="en-US" dirty="0" smtClean="0"/>
              <a:t>There are many new words that we have encountered while learning about primary and secondary sources. As a class create a list of spelling words of terms that relate to primary and secondary sources.</a:t>
            </a:r>
          </a:p>
          <a:p>
            <a:pPr marL="80963" indent="0">
              <a:buFont typeface="Wingdings 2" pitchFamily="18" charset="2"/>
              <a:buNone/>
            </a:pPr>
            <a:r>
              <a:rPr lang="en-US" dirty="0" smtClean="0">
                <a:solidFill>
                  <a:schemeClr val="bg2">
                    <a:lumMod val="50000"/>
                  </a:schemeClr>
                </a:solidFill>
              </a:rPr>
              <a:t>Sources            bias                advantage </a:t>
            </a:r>
          </a:p>
          <a:p>
            <a:pPr marL="80963" indent="0">
              <a:buFont typeface="Wingdings 2" pitchFamily="18" charset="2"/>
              <a:buNone/>
            </a:pPr>
            <a:r>
              <a:rPr lang="en-US" dirty="0" smtClean="0">
                <a:solidFill>
                  <a:schemeClr val="bg2">
                    <a:lumMod val="50000"/>
                  </a:schemeClr>
                </a:solidFill>
              </a:rPr>
              <a:t>Secondary        opinion           disadvantage</a:t>
            </a:r>
          </a:p>
          <a:p>
            <a:pPr marL="80963" indent="0">
              <a:buFont typeface="Wingdings 2" pitchFamily="18" charset="2"/>
              <a:buNone/>
            </a:pPr>
            <a:r>
              <a:rPr lang="en-US" dirty="0" smtClean="0">
                <a:solidFill>
                  <a:schemeClr val="bg2">
                    <a:lumMod val="50000"/>
                  </a:schemeClr>
                </a:solidFill>
              </a:rPr>
              <a:t>Primary            history</a:t>
            </a:r>
          </a:p>
          <a:p>
            <a:pPr marL="80963" indent="0">
              <a:buFont typeface="Wingdings 2" pitchFamily="18" charset="2"/>
              <a:buNone/>
            </a:pPr>
            <a:r>
              <a:rPr lang="en-US" dirty="0" smtClean="0">
                <a:solidFill>
                  <a:schemeClr val="bg2">
                    <a:lumMod val="50000"/>
                  </a:schemeClr>
                </a:solidFill>
              </a:rPr>
              <a:t>Gender            magazines</a:t>
            </a:r>
            <a:endParaRPr lang="en-US" dirty="0">
              <a:solidFill>
                <a:schemeClr val="bg2">
                  <a:lumMod val="5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27650">
                                            <p:txEl>
                                              <p:pRg st="1" end="1"/>
                                            </p:txEl>
                                          </p:spTgt>
                                        </p:tgtEl>
                                        <p:attrNameLst>
                                          <p:attrName>style.visibility</p:attrName>
                                        </p:attrNameLst>
                                      </p:cBhvr>
                                      <p:to>
                                        <p:strVal val="visible"/>
                                      </p:to>
                                    </p:set>
                                    <p:animEffect transition="in" filter="wipe(down)">
                                      <p:cBhvr>
                                        <p:cTn id="7" dur="580">
                                          <p:stCondLst>
                                            <p:cond delay="0"/>
                                          </p:stCondLst>
                                        </p:cTn>
                                        <p:tgtEl>
                                          <p:spTgt spid="27650">
                                            <p:txEl>
                                              <p:pRg st="1" end="1"/>
                                            </p:txEl>
                                          </p:spTgt>
                                        </p:tgtEl>
                                      </p:cBhvr>
                                    </p:animEffect>
                                    <p:anim calcmode="lin" valueType="num">
                                      <p:cBhvr>
                                        <p:cTn id="8" dur="1822" tmFilter="0,0; 0.14,0.36; 0.43,0.73; 0.71,0.91; 1.0,1.0">
                                          <p:stCondLst>
                                            <p:cond delay="0"/>
                                          </p:stCondLst>
                                        </p:cTn>
                                        <p:tgtEl>
                                          <p:spTgt spid="27650">
                                            <p:txEl>
                                              <p:pRg st="1" end="1"/>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7650">
                                            <p:txEl>
                                              <p:pRg st="1" end="1"/>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7650">
                                            <p:txEl>
                                              <p:pRg st="1" end="1"/>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7650">
                                            <p:txEl>
                                              <p:pRg st="1" end="1"/>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7650">
                                            <p:txEl>
                                              <p:pRg st="1" end="1"/>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27650">
                                            <p:txEl>
                                              <p:pRg st="1" end="1"/>
                                            </p:txEl>
                                          </p:spTgt>
                                        </p:tgtEl>
                                      </p:cBhvr>
                                      <p:to x="100000" y="60000"/>
                                    </p:animScale>
                                    <p:animScale>
                                      <p:cBhvr>
                                        <p:cTn id="14" dur="166" decel="50000">
                                          <p:stCondLst>
                                            <p:cond delay="676"/>
                                          </p:stCondLst>
                                        </p:cTn>
                                        <p:tgtEl>
                                          <p:spTgt spid="27650">
                                            <p:txEl>
                                              <p:pRg st="1" end="1"/>
                                            </p:txEl>
                                          </p:spTgt>
                                        </p:tgtEl>
                                      </p:cBhvr>
                                      <p:to x="100000" y="100000"/>
                                    </p:animScale>
                                    <p:animScale>
                                      <p:cBhvr>
                                        <p:cTn id="15" dur="26">
                                          <p:stCondLst>
                                            <p:cond delay="1312"/>
                                          </p:stCondLst>
                                        </p:cTn>
                                        <p:tgtEl>
                                          <p:spTgt spid="27650">
                                            <p:txEl>
                                              <p:pRg st="1" end="1"/>
                                            </p:txEl>
                                          </p:spTgt>
                                        </p:tgtEl>
                                      </p:cBhvr>
                                      <p:to x="100000" y="80000"/>
                                    </p:animScale>
                                    <p:animScale>
                                      <p:cBhvr>
                                        <p:cTn id="16" dur="166" decel="50000">
                                          <p:stCondLst>
                                            <p:cond delay="1338"/>
                                          </p:stCondLst>
                                        </p:cTn>
                                        <p:tgtEl>
                                          <p:spTgt spid="27650">
                                            <p:txEl>
                                              <p:pRg st="1" end="1"/>
                                            </p:txEl>
                                          </p:spTgt>
                                        </p:tgtEl>
                                      </p:cBhvr>
                                      <p:to x="100000" y="100000"/>
                                    </p:animScale>
                                    <p:animScale>
                                      <p:cBhvr>
                                        <p:cTn id="17" dur="26">
                                          <p:stCondLst>
                                            <p:cond delay="1642"/>
                                          </p:stCondLst>
                                        </p:cTn>
                                        <p:tgtEl>
                                          <p:spTgt spid="27650">
                                            <p:txEl>
                                              <p:pRg st="1" end="1"/>
                                            </p:txEl>
                                          </p:spTgt>
                                        </p:tgtEl>
                                      </p:cBhvr>
                                      <p:to x="100000" y="90000"/>
                                    </p:animScale>
                                    <p:animScale>
                                      <p:cBhvr>
                                        <p:cTn id="18" dur="166" decel="50000">
                                          <p:stCondLst>
                                            <p:cond delay="1668"/>
                                          </p:stCondLst>
                                        </p:cTn>
                                        <p:tgtEl>
                                          <p:spTgt spid="27650">
                                            <p:txEl>
                                              <p:pRg st="1" end="1"/>
                                            </p:txEl>
                                          </p:spTgt>
                                        </p:tgtEl>
                                      </p:cBhvr>
                                      <p:to x="100000" y="100000"/>
                                    </p:animScale>
                                    <p:animScale>
                                      <p:cBhvr>
                                        <p:cTn id="19" dur="26">
                                          <p:stCondLst>
                                            <p:cond delay="1808"/>
                                          </p:stCondLst>
                                        </p:cTn>
                                        <p:tgtEl>
                                          <p:spTgt spid="27650">
                                            <p:txEl>
                                              <p:pRg st="1" end="1"/>
                                            </p:txEl>
                                          </p:spTgt>
                                        </p:tgtEl>
                                      </p:cBhvr>
                                      <p:to x="100000" y="95000"/>
                                    </p:animScale>
                                    <p:animScale>
                                      <p:cBhvr>
                                        <p:cTn id="20" dur="166" decel="50000">
                                          <p:stCondLst>
                                            <p:cond delay="1834"/>
                                          </p:stCondLst>
                                        </p:cTn>
                                        <p:tgtEl>
                                          <p:spTgt spid="27650">
                                            <p:txEl>
                                              <p:pRg st="1" end="1"/>
                                            </p:txEl>
                                          </p:spTgt>
                                        </p:tgtEl>
                                      </p:cBhvr>
                                      <p:to x="100000" y="100000"/>
                                    </p:animScale>
                                  </p:childTnLst>
                                </p:cTn>
                              </p:par>
                              <p:par>
                                <p:cTn id="21" presetID="26" presetClass="entr" presetSubtype="0" fill="hold" nodeType="withEffect">
                                  <p:stCondLst>
                                    <p:cond delay="0"/>
                                  </p:stCondLst>
                                  <p:childTnLst>
                                    <p:set>
                                      <p:cBhvr>
                                        <p:cTn id="22" dur="1" fill="hold">
                                          <p:stCondLst>
                                            <p:cond delay="0"/>
                                          </p:stCondLst>
                                        </p:cTn>
                                        <p:tgtEl>
                                          <p:spTgt spid="27650">
                                            <p:txEl>
                                              <p:pRg st="2" end="2"/>
                                            </p:txEl>
                                          </p:spTgt>
                                        </p:tgtEl>
                                        <p:attrNameLst>
                                          <p:attrName>style.visibility</p:attrName>
                                        </p:attrNameLst>
                                      </p:cBhvr>
                                      <p:to>
                                        <p:strVal val="visible"/>
                                      </p:to>
                                    </p:set>
                                    <p:animEffect transition="in" filter="wipe(down)">
                                      <p:cBhvr>
                                        <p:cTn id="23" dur="580">
                                          <p:stCondLst>
                                            <p:cond delay="0"/>
                                          </p:stCondLst>
                                        </p:cTn>
                                        <p:tgtEl>
                                          <p:spTgt spid="27650">
                                            <p:txEl>
                                              <p:pRg st="2" end="2"/>
                                            </p:txEl>
                                          </p:spTgt>
                                        </p:tgtEl>
                                      </p:cBhvr>
                                    </p:animEffect>
                                    <p:anim calcmode="lin" valueType="num">
                                      <p:cBhvr>
                                        <p:cTn id="24" dur="1822" tmFilter="0,0; 0.14,0.36; 0.43,0.73; 0.71,0.91; 1.0,1.0">
                                          <p:stCondLst>
                                            <p:cond delay="0"/>
                                          </p:stCondLst>
                                        </p:cTn>
                                        <p:tgtEl>
                                          <p:spTgt spid="27650">
                                            <p:txEl>
                                              <p:pRg st="2" end="2"/>
                                            </p:txEl>
                                          </p:spTgt>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27650">
                                            <p:txEl>
                                              <p:pRg st="2" end="2"/>
                                            </p:txEl>
                                          </p:spTgt>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27650">
                                            <p:txEl>
                                              <p:pRg st="2" end="2"/>
                                            </p:txEl>
                                          </p:spTgt>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27650">
                                            <p:txEl>
                                              <p:pRg st="2" end="2"/>
                                            </p:txEl>
                                          </p:spTgt>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27650">
                                            <p:txEl>
                                              <p:pRg st="2" end="2"/>
                                            </p:txEl>
                                          </p:spTgt>
                                        </p:tgtEl>
                                        <p:attrNameLst>
                                          <p:attrName>ppt_y</p:attrName>
                                        </p:attrNameLst>
                                      </p:cBhvr>
                                      <p:tavLst>
                                        <p:tav tm="0" fmla="#ppt_y-sin(pi*$)/81">
                                          <p:val>
                                            <p:fltVal val="0"/>
                                          </p:val>
                                        </p:tav>
                                        <p:tav tm="100000">
                                          <p:val>
                                            <p:fltVal val="1"/>
                                          </p:val>
                                        </p:tav>
                                      </p:tavLst>
                                    </p:anim>
                                    <p:animScale>
                                      <p:cBhvr>
                                        <p:cTn id="29" dur="26">
                                          <p:stCondLst>
                                            <p:cond delay="650"/>
                                          </p:stCondLst>
                                        </p:cTn>
                                        <p:tgtEl>
                                          <p:spTgt spid="27650">
                                            <p:txEl>
                                              <p:pRg st="2" end="2"/>
                                            </p:txEl>
                                          </p:spTgt>
                                        </p:tgtEl>
                                      </p:cBhvr>
                                      <p:to x="100000" y="60000"/>
                                    </p:animScale>
                                    <p:animScale>
                                      <p:cBhvr>
                                        <p:cTn id="30" dur="166" decel="50000">
                                          <p:stCondLst>
                                            <p:cond delay="676"/>
                                          </p:stCondLst>
                                        </p:cTn>
                                        <p:tgtEl>
                                          <p:spTgt spid="27650">
                                            <p:txEl>
                                              <p:pRg st="2" end="2"/>
                                            </p:txEl>
                                          </p:spTgt>
                                        </p:tgtEl>
                                      </p:cBhvr>
                                      <p:to x="100000" y="100000"/>
                                    </p:animScale>
                                    <p:animScale>
                                      <p:cBhvr>
                                        <p:cTn id="31" dur="26">
                                          <p:stCondLst>
                                            <p:cond delay="1312"/>
                                          </p:stCondLst>
                                        </p:cTn>
                                        <p:tgtEl>
                                          <p:spTgt spid="27650">
                                            <p:txEl>
                                              <p:pRg st="2" end="2"/>
                                            </p:txEl>
                                          </p:spTgt>
                                        </p:tgtEl>
                                      </p:cBhvr>
                                      <p:to x="100000" y="80000"/>
                                    </p:animScale>
                                    <p:animScale>
                                      <p:cBhvr>
                                        <p:cTn id="32" dur="166" decel="50000">
                                          <p:stCondLst>
                                            <p:cond delay="1338"/>
                                          </p:stCondLst>
                                        </p:cTn>
                                        <p:tgtEl>
                                          <p:spTgt spid="27650">
                                            <p:txEl>
                                              <p:pRg st="2" end="2"/>
                                            </p:txEl>
                                          </p:spTgt>
                                        </p:tgtEl>
                                      </p:cBhvr>
                                      <p:to x="100000" y="100000"/>
                                    </p:animScale>
                                    <p:animScale>
                                      <p:cBhvr>
                                        <p:cTn id="33" dur="26">
                                          <p:stCondLst>
                                            <p:cond delay="1642"/>
                                          </p:stCondLst>
                                        </p:cTn>
                                        <p:tgtEl>
                                          <p:spTgt spid="27650">
                                            <p:txEl>
                                              <p:pRg st="2" end="2"/>
                                            </p:txEl>
                                          </p:spTgt>
                                        </p:tgtEl>
                                      </p:cBhvr>
                                      <p:to x="100000" y="90000"/>
                                    </p:animScale>
                                    <p:animScale>
                                      <p:cBhvr>
                                        <p:cTn id="34" dur="166" decel="50000">
                                          <p:stCondLst>
                                            <p:cond delay="1668"/>
                                          </p:stCondLst>
                                        </p:cTn>
                                        <p:tgtEl>
                                          <p:spTgt spid="27650">
                                            <p:txEl>
                                              <p:pRg st="2" end="2"/>
                                            </p:txEl>
                                          </p:spTgt>
                                        </p:tgtEl>
                                      </p:cBhvr>
                                      <p:to x="100000" y="100000"/>
                                    </p:animScale>
                                    <p:animScale>
                                      <p:cBhvr>
                                        <p:cTn id="35" dur="26">
                                          <p:stCondLst>
                                            <p:cond delay="1808"/>
                                          </p:stCondLst>
                                        </p:cTn>
                                        <p:tgtEl>
                                          <p:spTgt spid="27650">
                                            <p:txEl>
                                              <p:pRg st="2" end="2"/>
                                            </p:txEl>
                                          </p:spTgt>
                                        </p:tgtEl>
                                      </p:cBhvr>
                                      <p:to x="100000" y="95000"/>
                                    </p:animScale>
                                    <p:animScale>
                                      <p:cBhvr>
                                        <p:cTn id="36" dur="166" decel="50000">
                                          <p:stCondLst>
                                            <p:cond delay="1834"/>
                                          </p:stCondLst>
                                        </p:cTn>
                                        <p:tgtEl>
                                          <p:spTgt spid="27650">
                                            <p:txEl>
                                              <p:pRg st="2" end="2"/>
                                            </p:txEl>
                                          </p:spTgt>
                                        </p:tgtEl>
                                      </p:cBhvr>
                                      <p:to x="100000" y="100000"/>
                                    </p:animScale>
                                  </p:childTnLst>
                                </p:cTn>
                              </p:par>
                              <p:par>
                                <p:cTn id="37" presetID="26" presetClass="entr" presetSubtype="0" fill="hold" nodeType="withEffect">
                                  <p:stCondLst>
                                    <p:cond delay="0"/>
                                  </p:stCondLst>
                                  <p:childTnLst>
                                    <p:set>
                                      <p:cBhvr>
                                        <p:cTn id="38" dur="1" fill="hold">
                                          <p:stCondLst>
                                            <p:cond delay="0"/>
                                          </p:stCondLst>
                                        </p:cTn>
                                        <p:tgtEl>
                                          <p:spTgt spid="27650">
                                            <p:txEl>
                                              <p:pRg st="3" end="3"/>
                                            </p:txEl>
                                          </p:spTgt>
                                        </p:tgtEl>
                                        <p:attrNameLst>
                                          <p:attrName>style.visibility</p:attrName>
                                        </p:attrNameLst>
                                      </p:cBhvr>
                                      <p:to>
                                        <p:strVal val="visible"/>
                                      </p:to>
                                    </p:set>
                                    <p:animEffect transition="in" filter="wipe(down)">
                                      <p:cBhvr>
                                        <p:cTn id="39" dur="580">
                                          <p:stCondLst>
                                            <p:cond delay="0"/>
                                          </p:stCondLst>
                                        </p:cTn>
                                        <p:tgtEl>
                                          <p:spTgt spid="27650">
                                            <p:txEl>
                                              <p:pRg st="3" end="3"/>
                                            </p:txEl>
                                          </p:spTgt>
                                        </p:tgtEl>
                                      </p:cBhvr>
                                    </p:animEffect>
                                    <p:anim calcmode="lin" valueType="num">
                                      <p:cBhvr>
                                        <p:cTn id="40" dur="1822" tmFilter="0,0; 0.14,0.36; 0.43,0.73; 0.71,0.91; 1.0,1.0">
                                          <p:stCondLst>
                                            <p:cond delay="0"/>
                                          </p:stCondLst>
                                        </p:cTn>
                                        <p:tgtEl>
                                          <p:spTgt spid="27650">
                                            <p:txEl>
                                              <p:pRg st="3" end="3"/>
                                            </p:txEl>
                                          </p:spTgt>
                                        </p:tgtEl>
                                        <p:attrNameLst>
                                          <p:attrName>ppt_x</p:attrName>
                                        </p:attrNameLst>
                                      </p:cBhvr>
                                      <p:tavLst>
                                        <p:tav tm="0">
                                          <p:val>
                                            <p:strVal val="#ppt_x-0.25"/>
                                          </p:val>
                                        </p:tav>
                                        <p:tav tm="100000">
                                          <p:val>
                                            <p:strVal val="#ppt_x"/>
                                          </p:val>
                                        </p:tav>
                                      </p:tavLst>
                                    </p:anim>
                                    <p:anim calcmode="lin" valueType="num">
                                      <p:cBhvr>
                                        <p:cTn id="41" dur="664" tmFilter="0.0,0.0; 0.25,0.07; 0.50,0.2; 0.75,0.467; 1.0,1.0">
                                          <p:stCondLst>
                                            <p:cond delay="0"/>
                                          </p:stCondLst>
                                        </p:cTn>
                                        <p:tgtEl>
                                          <p:spTgt spid="27650">
                                            <p:txEl>
                                              <p:pRg st="3" end="3"/>
                                            </p:txEl>
                                          </p:spTgt>
                                        </p:tgtEl>
                                        <p:attrNameLst>
                                          <p:attrName>ppt_y</p:attrName>
                                        </p:attrNameLst>
                                      </p:cBhvr>
                                      <p:tavLst>
                                        <p:tav tm="0" fmla="#ppt_y-sin(pi*$)/3">
                                          <p:val>
                                            <p:fltVal val="0.5"/>
                                          </p:val>
                                        </p:tav>
                                        <p:tav tm="100000">
                                          <p:val>
                                            <p:fltVal val="1"/>
                                          </p:val>
                                        </p:tav>
                                      </p:tavLst>
                                    </p:anim>
                                    <p:anim calcmode="lin" valueType="num">
                                      <p:cBhvr>
                                        <p:cTn id="42" dur="664" tmFilter="0, 0; 0.125,0.2665; 0.25,0.4; 0.375,0.465; 0.5,0.5;  0.625,0.535; 0.75,0.6; 0.875,0.7335; 1,1">
                                          <p:stCondLst>
                                            <p:cond delay="664"/>
                                          </p:stCondLst>
                                        </p:cTn>
                                        <p:tgtEl>
                                          <p:spTgt spid="27650">
                                            <p:txEl>
                                              <p:pRg st="3" end="3"/>
                                            </p:txEl>
                                          </p:spTgt>
                                        </p:tgtEl>
                                        <p:attrNameLst>
                                          <p:attrName>ppt_y</p:attrName>
                                        </p:attrNameLst>
                                      </p:cBhvr>
                                      <p:tavLst>
                                        <p:tav tm="0" fmla="#ppt_y-sin(pi*$)/9">
                                          <p:val>
                                            <p:fltVal val="0"/>
                                          </p:val>
                                        </p:tav>
                                        <p:tav tm="100000">
                                          <p:val>
                                            <p:fltVal val="1"/>
                                          </p:val>
                                        </p:tav>
                                      </p:tavLst>
                                    </p:anim>
                                    <p:anim calcmode="lin" valueType="num">
                                      <p:cBhvr>
                                        <p:cTn id="43" dur="332" tmFilter="0, 0; 0.125,0.2665; 0.25,0.4; 0.375,0.465; 0.5,0.5;  0.625,0.535; 0.75,0.6; 0.875,0.7335; 1,1">
                                          <p:stCondLst>
                                            <p:cond delay="1324"/>
                                          </p:stCondLst>
                                        </p:cTn>
                                        <p:tgtEl>
                                          <p:spTgt spid="27650">
                                            <p:txEl>
                                              <p:pRg st="3" end="3"/>
                                            </p:txEl>
                                          </p:spTgt>
                                        </p:tgtEl>
                                        <p:attrNameLst>
                                          <p:attrName>ppt_y</p:attrName>
                                        </p:attrNameLst>
                                      </p:cBhvr>
                                      <p:tavLst>
                                        <p:tav tm="0" fmla="#ppt_y-sin(pi*$)/27">
                                          <p:val>
                                            <p:fltVal val="0"/>
                                          </p:val>
                                        </p:tav>
                                        <p:tav tm="100000">
                                          <p:val>
                                            <p:fltVal val="1"/>
                                          </p:val>
                                        </p:tav>
                                      </p:tavLst>
                                    </p:anim>
                                    <p:anim calcmode="lin" valueType="num">
                                      <p:cBhvr>
                                        <p:cTn id="44" dur="164" tmFilter="0, 0; 0.125,0.2665; 0.25,0.4; 0.375,0.465; 0.5,0.5;  0.625,0.535; 0.75,0.6; 0.875,0.7335; 1,1">
                                          <p:stCondLst>
                                            <p:cond delay="1656"/>
                                          </p:stCondLst>
                                        </p:cTn>
                                        <p:tgtEl>
                                          <p:spTgt spid="27650">
                                            <p:txEl>
                                              <p:pRg st="3" end="3"/>
                                            </p:txEl>
                                          </p:spTgt>
                                        </p:tgtEl>
                                        <p:attrNameLst>
                                          <p:attrName>ppt_y</p:attrName>
                                        </p:attrNameLst>
                                      </p:cBhvr>
                                      <p:tavLst>
                                        <p:tav tm="0" fmla="#ppt_y-sin(pi*$)/81">
                                          <p:val>
                                            <p:fltVal val="0"/>
                                          </p:val>
                                        </p:tav>
                                        <p:tav tm="100000">
                                          <p:val>
                                            <p:fltVal val="1"/>
                                          </p:val>
                                        </p:tav>
                                      </p:tavLst>
                                    </p:anim>
                                    <p:animScale>
                                      <p:cBhvr>
                                        <p:cTn id="45" dur="26">
                                          <p:stCondLst>
                                            <p:cond delay="650"/>
                                          </p:stCondLst>
                                        </p:cTn>
                                        <p:tgtEl>
                                          <p:spTgt spid="27650">
                                            <p:txEl>
                                              <p:pRg st="3" end="3"/>
                                            </p:txEl>
                                          </p:spTgt>
                                        </p:tgtEl>
                                      </p:cBhvr>
                                      <p:to x="100000" y="60000"/>
                                    </p:animScale>
                                    <p:animScale>
                                      <p:cBhvr>
                                        <p:cTn id="46" dur="166" decel="50000">
                                          <p:stCondLst>
                                            <p:cond delay="676"/>
                                          </p:stCondLst>
                                        </p:cTn>
                                        <p:tgtEl>
                                          <p:spTgt spid="27650">
                                            <p:txEl>
                                              <p:pRg st="3" end="3"/>
                                            </p:txEl>
                                          </p:spTgt>
                                        </p:tgtEl>
                                      </p:cBhvr>
                                      <p:to x="100000" y="100000"/>
                                    </p:animScale>
                                    <p:animScale>
                                      <p:cBhvr>
                                        <p:cTn id="47" dur="26">
                                          <p:stCondLst>
                                            <p:cond delay="1312"/>
                                          </p:stCondLst>
                                        </p:cTn>
                                        <p:tgtEl>
                                          <p:spTgt spid="27650">
                                            <p:txEl>
                                              <p:pRg st="3" end="3"/>
                                            </p:txEl>
                                          </p:spTgt>
                                        </p:tgtEl>
                                      </p:cBhvr>
                                      <p:to x="100000" y="80000"/>
                                    </p:animScale>
                                    <p:animScale>
                                      <p:cBhvr>
                                        <p:cTn id="48" dur="166" decel="50000">
                                          <p:stCondLst>
                                            <p:cond delay="1338"/>
                                          </p:stCondLst>
                                        </p:cTn>
                                        <p:tgtEl>
                                          <p:spTgt spid="27650">
                                            <p:txEl>
                                              <p:pRg st="3" end="3"/>
                                            </p:txEl>
                                          </p:spTgt>
                                        </p:tgtEl>
                                      </p:cBhvr>
                                      <p:to x="100000" y="100000"/>
                                    </p:animScale>
                                    <p:animScale>
                                      <p:cBhvr>
                                        <p:cTn id="49" dur="26">
                                          <p:stCondLst>
                                            <p:cond delay="1642"/>
                                          </p:stCondLst>
                                        </p:cTn>
                                        <p:tgtEl>
                                          <p:spTgt spid="27650">
                                            <p:txEl>
                                              <p:pRg st="3" end="3"/>
                                            </p:txEl>
                                          </p:spTgt>
                                        </p:tgtEl>
                                      </p:cBhvr>
                                      <p:to x="100000" y="90000"/>
                                    </p:animScale>
                                    <p:animScale>
                                      <p:cBhvr>
                                        <p:cTn id="50" dur="166" decel="50000">
                                          <p:stCondLst>
                                            <p:cond delay="1668"/>
                                          </p:stCondLst>
                                        </p:cTn>
                                        <p:tgtEl>
                                          <p:spTgt spid="27650">
                                            <p:txEl>
                                              <p:pRg st="3" end="3"/>
                                            </p:txEl>
                                          </p:spTgt>
                                        </p:tgtEl>
                                      </p:cBhvr>
                                      <p:to x="100000" y="100000"/>
                                    </p:animScale>
                                    <p:animScale>
                                      <p:cBhvr>
                                        <p:cTn id="51" dur="26">
                                          <p:stCondLst>
                                            <p:cond delay="1808"/>
                                          </p:stCondLst>
                                        </p:cTn>
                                        <p:tgtEl>
                                          <p:spTgt spid="27650">
                                            <p:txEl>
                                              <p:pRg st="3" end="3"/>
                                            </p:txEl>
                                          </p:spTgt>
                                        </p:tgtEl>
                                      </p:cBhvr>
                                      <p:to x="100000" y="95000"/>
                                    </p:animScale>
                                    <p:animScale>
                                      <p:cBhvr>
                                        <p:cTn id="52" dur="166" decel="50000">
                                          <p:stCondLst>
                                            <p:cond delay="1834"/>
                                          </p:stCondLst>
                                        </p:cTn>
                                        <p:tgtEl>
                                          <p:spTgt spid="27650">
                                            <p:txEl>
                                              <p:pRg st="3" end="3"/>
                                            </p:txEl>
                                          </p:spTgt>
                                        </p:tgtEl>
                                      </p:cBhvr>
                                      <p:to x="100000" y="100000"/>
                                    </p:animScale>
                                  </p:childTnLst>
                                </p:cTn>
                              </p:par>
                              <p:par>
                                <p:cTn id="53" presetID="26" presetClass="entr" presetSubtype="0" fill="hold" nodeType="withEffect">
                                  <p:stCondLst>
                                    <p:cond delay="0"/>
                                  </p:stCondLst>
                                  <p:childTnLst>
                                    <p:set>
                                      <p:cBhvr>
                                        <p:cTn id="54" dur="1" fill="hold">
                                          <p:stCondLst>
                                            <p:cond delay="0"/>
                                          </p:stCondLst>
                                        </p:cTn>
                                        <p:tgtEl>
                                          <p:spTgt spid="27650">
                                            <p:txEl>
                                              <p:pRg st="4" end="4"/>
                                            </p:txEl>
                                          </p:spTgt>
                                        </p:tgtEl>
                                        <p:attrNameLst>
                                          <p:attrName>style.visibility</p:attrName>
                                        </p:attrNameLst>
                                      </p:cBhvr>
                                      <p:to>
                                        <p:strVal val="visible"/>
                                      </p:to>
                                    </p:set>
                                    <p:animEffect transition="in" filter="wipe(down)">
                                      <p:cBhvr>
                                        <p:cTn id="55" dur="580">
                                          <p:stCondLst>
                                            <p:cond delay="0"/>
                                          </p:stCondLst>
                                        </p:cTn>
                                        <p:tgtEl>
                                          <p:spTgt spid="27650">
                                            <p:txEl>
                                              <p:pRg st="4" end="4"/>
                                            </p:txEl>
                                          </p:spTgt>
                                        </p:tgtEl>
                                      </p:cBhvr>
                                    </p:animEffect>
                                    <p:anim calcmode="lin" valueType="num">
                                      <p:cBhvr>
                                        <p:cTn id="56" dur="1822" tmFilter="0,0; 0.14,0.36; 0.43,0.73; 0.71,0.91; 1.0,1.0">
                                          <p:stCondLst>
                                            <p:cond delay="0"/>
                                          </p:stCondLst>
                                        </p:cTn>
                                        <p:tgtEl>
                                          <p:spTgt spid="27650">
                                            <p:txEl>
                                              <p:pRg st="4" end="4"/>
                                            </p:txEl>
                                          </p:spTgt>
                                        </p:tgtEl>
                                        <p:attrNameLst>
                                          <p:attrName>ppt_x</p:attrName>
                                        </p:attrNameLst>
                                      </p:cBhvr>
                                      <p:tavLst>
                                        <p:tav tm="0">
                                          <p:val>
                                            <p:strVal val="#ppt_x-0.25"/>
                                          </p:val>
                                        </p:tav>
                                        <p:tav tm="100000">
                                          <p:val>
                                            <p:strVal val="#ppt_x"/>
                                          </p:val>
                                        </p:tav>
                                      </p:tavLst>
                                    </p:anim>
                                    <p:anim calcmode="lin" valueType="num">
                                      <p:cBhvr>
                                        <p:cTn id="57" dur="664" tmFilter="0.0,0.0; 0.25,0.07; 0.50,0.2; 0.75,0.467; 1.0,1.0">
                                          <p:stCondLst>
                                            <p:cond delay="0"/>
                                          </p:stCondLst>
                                        </p:cTn>
                                        <p:tgtEl>
                                          <p:spTgt spid="27650">
                                            <p:txEl>
                                              <p:pRg st="4" end="4"/>
                                            </p:txEl>
                                          </p:spTgt>
                                        </p:tgtEl>
                                        <p:attrNameLst>
                                          <p:attrName>ppt_y</p:attrName>
                                        </p:attrNameLst>
                                      </p:cBhvr>
                                      <p:tavLst>
                                        <p:tav tm="0" fmla="#ppt_y-sin(pi*$)/3">
                                          <p:val>
                                            <p:fltVal val="0.5"/>
                                          </p:val>
                                        </p:tav>
                                        <p:tav tm="100000">
                                          <p:val>
                                            <p:fltVal val="1"/>
                                          </p:val>
                                        </p:tav>
                                      </p:tavLst>
                                    </p:anim>
                                    <p:anim calcmode="lin" valueType="num">
                                      <p:cBhvr>
                                        <p:cTn id="58" dur="664" tmFilter="0, 0; 0.125,0.2665; 0.25,0.4; 0.375,0.465; 0.5,0.5;  0.625,0.535; 0.75,0.6; 0.875,0.7335; 1,1">
                                          <p:stCondLst>
                                            <p:cond delay="664"/>
                                          </p:stCondLst>
                                        </p:cTn>
                                        <p:tgtEl>
                                          <p:spTgt spid="27650">
                                            <p:txEl>
                                              <p:pRg st="4" end="4"/>
                                            </p:txEl>
                                          </p:spTgt>
                                        </p:tgtEl>
                                        <p:attrNameLst>
                                          <p:attrName>ppt_y</p:attrName>
                                        </p:attrNameLst>
                                      </p:cBhvr>
                                      <p:tavLst>
                                        <p:tav tm="0" fmla="#ppt_y-sin(pi*$)/9">
                                          <p:val>
                                            <p:fltVal val="0"/>
                                          </p:val>
                                        </p:tav>
                                        <p:tav tm="100000">
                                          <p:val>
                                            <p:fltVal val="1"/>
                                          </p:val>
                                        </p:tav>
                                      </p:tavLst>
                                    </p:anim>
                                    <p:anim calcmode="lin" valueType="num">
                                      <p:cBhvr>
                                        <p:cTn id="59" dur="332" tmFilter="0, 0; 0.125,0.2665; 0.25,0.4; 0.375,0.465; 0.5,0.5;  0.625,0.535; 0.75,0.6; 0.875,0.7335; 1,1">
                                          <p:stCondLst>
                                            <p:cond delay="1324"/>
                                          </p:stCondLst>
                                        </p:cTn>
                                        <p:tgtEl>
                                          <p:spTgt spid="27650">
                                            <p:txEl>
                                              <p:pRg st="4" end="4"/>
                                            </p:txEl>
                                          </p:spTgt>
                                        </p:tgtEl>
                                        <p:attrNameLst>
                                          <p:attrName>ppt_y</p:attrName>
                                        </p:attrNameLst>
                                      </p:cBhvr>
                                      <p:tavLst>
                                        <p:tav tm="0" fmla="#ppt_y-sin(pi*$)/27">
                                          <p:val>
                                            <p:fltVal val="0"/>
                                          </p:val>
                                        </p:tav>
                                        <p:tav tm="100000">
                                          <p:val>
                                            <p:fltVal val="1"/>
                                          </p:val>
                                        </p:tav>
                                      </p:tavLst>
                                    </p:anim>
                                    <p:anim calcmode="lin" valueType="num">
                                      <p:cBhvr>
                                        <p:cTn id="60" dur="164" tmFilter="0, 0; 0.125,0.2665; 0.25,0.4; 0.375,0.465; 0.5,0.5;  0.625,0.535; 0.75,0.6; 0.875,0.7335; 1,1">
                                          <p:stCondLst>
                                            <p:cond delay="1656"/>
                                          </p:stCondLst>
                                        </p:cTn>
                                        <p:tgtEl>
                                          <p:spTgt spid="27650">
                                            <p:txEl>
                                              <p:pRg st="4" end="4"/>
                                            </p:txEl>
                                          </p:spTgt>
                                        </p:tgtEl>
                                        <p:attrNameLst>
                                          <p:attrName>ppt_y</p:attrName>
                                        </p:attrNameLst>
                                      </p:cBhvr>
                                      <p:tavLst>
                                        <p:tav tm="0" fmla="#ppt_y-sin(pi*$)/81">
                                          <p:val>
                                            <p:fltVal val="0"/>
                                          </p:val>
                                        </p:tav>
                                        <p:tav tm="100000">
                                          <p:val>
                                            <p:fltVal val="1"/>
                                          </p:val>
                                        </p:tav>
                                      </p:tavLst>
                                    </p:anim>
                                    <p:animScale>
                                      <p:cBhvr>
                                        <p:cTn id="61" dur="26">
                                          <p:stCondLst>
                                            <p:cond delay="650"/>
                                          </p:stCondLst>
                                        </p:cTn>
                                        <p:tgtEl>
                                          <p:spTgt spid="27650">
                                            <p:txEl>
                                              <p:pRg st="4" end="4"/>
                                            </p:txEl>
                                          </p:spTgt>
                                        </p:tgtEl>
                                      </p:cBhvr>
                                      <p:to x="100000" y="60000"/>
                                    </p:animScale>
                                    <p:animScale>
                                      <p:cBhvr>
                                        <p:cTn id="62" dur="166" decel="50000">
                                          <p:stCondLst>
                                            <p:cond delay="676"/>
                                          </p:stCondLst>
                                        </p:cTn>
                                        <p:tgtEl>
                                          <p:spTgt spid="27650">
                                            <p:txEl>
                                              <p:pRg st="4" end="4"/>
                                            </p:txEl>
                                          </p:spTgt>
                                        </p:tgtEl>
                                      </p:cBhvr>
                                      <p:to x="100000" y="100000"/>
                                    </p:animScale>
                                    <p:animScale>
                                      <p:cBhvr>
                                        <p:cTn id="63" dur="26">
                                          <p:stCondLst>
                                            <p:cond delay="1312"/>
                                          </p:stCondLst>
                                        </p:cTn>
                                        <p:tgtEl>
                                          <p:spTgt spid="27650">
                                            <p:txEl>
                                              <p:pRg st="4" end="4"/>
                                            </p:txEl>
                                          </p:spTgt>
                                        </p:tgtEl>
                                      </p:cBhvr>
                                      <p:to x="100000" y="80000"/>
                                    </p:animScale>
                                    <p:animScale>
                                      <p:cBhvr>
                                        <p:cTn id="64" dur="166" decel="50000">
                                          <p:stCondLst>
                                            <p:cond delay="1338"/>
                                          </p:stCondLst>
                                        </p:cTn>
                                        <p:tgtEl>
                                          <p:spTgt spid="27650">
                                            <p:txEl>
                                              <p:pRg st="4" end="4"/>
                                            </p:txEl>
                                          </p:spTgt>
                                        </p:tgtEl>
                                      </p:cBhvr>
                                      <p:to x="100000" y="100000"/>
                                    </p:animScale>
                                    <p:animScale>
                                      <p:cBhvr>
                                        <p:cTn id="65" dur="26">
                                          <p:stCondLst>
                                            <p:cond delay="1642"/>
                                          </p:stCondLst>
                                        </p:cTn>
                                        <p:tgtEl>
                                          <p:spTgt spid="27650">
                                            <p:txEl>
                                              <p:pRg st="4" end="4"/>
                                            </p:txEl>
                                          </p:spTgt>
                                        </p:tgtEl>
                                      </p:cBhvr>
                                      <p:to x="100000" y="90000"/>
                                    </p:animScale>
                                    <p:animScale>
                                      <p:cBhvr>
                                        <p:cTn id="66" dur="166" decel="50000">
                                          <p:stCondLst>
                                            <p:cond delay="1668"/>
                                          </p:stCondLst>
                                        </p:cTn>
                                        <p:tgtEl>
                                          <p:spTgt spid="27650">
                                            <p:txEl>
                                              <p:pRg st="4" end="4"/>
                                            </p:txEl>
                                          </p:spTgt>
                                        </p:tgtEl>
                                      </p:cBhvr>
                                      <p:to x="100000" y="100000"/>
                                    </p:animScale>
                                    <p:animScale>
                                      <p:cBhvr>
                                        <p:cTn id="67" dur="26">
                                          <p:stCondLst>
                                            <p:cond delay="1808"/>
                                          </p:stCondLst>
                                        </p:cTn>
                                        <p:tgtEl>
                                          <p:spTgt spid="27650">
                                            <p:txEl>
                                              <p:pRg st="4" end="4"/>
                                            </p:txEl>
                                          </p:spTgt>
                                        </p:tgtEl>
                                      </p:cBhvr>
                                      <p:to x="100000" y="95000"/>
                                    </p:animScale>
                                    <p:animScale>
                                      <p:cBhvr>
                                        <p:cTn id="68" dur="166" decel="50000">
                                          <p:stCondLst>
                                            <p:cond delay="1834"/>
                                          </p:stCondLst>
                                        </p:cTn>
                                        <p:tgtEl>
                                          <p:spTgt spid="27650">
                                            <p:txEl>
                                              <p:pRg st="4" end="4"/>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Asking questions</a:t>
            </a:r>
            <a:endParaRPr lang="en-US" dirty="0"/>
          </a:p>
        </p:txBody>
      </p:sp>
      <p:sp>
        <p:nvSpPr>
          <p:cNvPr id="3" name="Content Placeholder 2"/>
          <p:cNvSpPr>
            <a:spLocks noGrp="1"/>
          </p:cNvSpPr>
          <p:nvPr>
            <p:ph idx="1"/>
          </p:nvPr>
        </p:nvSpPr>
        <p:spPr/>
        <p:txBody>
          <a:bodyPr/>
          <a:lstStyle/>
          <a:p>
            <a:pPr marL="82550" indent="0">
              <a:buNone/>
            </a:pPr>
            <a:r>
              <a:rPr lang="en-US" dirty="0" smtClean="0"/>
              <a:t>There are two types of questions:</a:t>
            </a:r>
          </a:p>
          <a:p>
            <a:pPr marL="82550" indent="0">
              <a:buNone/>
            </a:pPr>
            <a:endParaRPr lang="en-US" u="sng" dirty="0" smtClean="0"/>
          </a:p>
          <a:p>
            <a:pPr marL="82550" indent="0">
              <a:buNone/>
            </a:pPr>
            <a:r>
              <a:rPr lang="en-US" u="sng" dirty="0" smtClean="0"/>
              <a:t>Closed questions: </a:t>
            </a:r>
            <a:r>
              <a:rPr lang="en-US" dirty="0" smtClean="0"/>
              <a:t>These are the questions that have only one or two answers and do not provide us with much information</a:t>
            </a:r>
          </a:p>
          <a:p>
            <a:pPr marL="82550" indent="0">
              <a:buNone/>
            </a:pPr>
            <a:r>
              <a:rPr lang="en-US" dirty="0" err="1" smtClean="0"/>
              <a:t>Eg</a:t>
            </a:r>
            <a:r>
              <a:rPr lang="en-US" dirty="0" smtClean="0"/>
              <a:t>. </a:t>
            </a:r>
          </a:p>
          <a:p>
            <a:pPr marL="82550" indent="0">
              <a:buNone/>
            </a:pPr>
            <a:r>
              <a:rPr lang="en-US" dirty="0" smtClean="0"/>
              <a:t>How old was the youngest convict? </a:t>
            </a:r>
          </a:p>
          <a:p>
            <a:pPr marL="82550" indent="0">
              <a:buNone/>
            </a:pPr>
            <a:r>
              <a:rPr lang="en-US" dirty="0" smtClean="0"/>
              <a:t>He was 13 years old</a:t>
            </a:r>
          </a:p>
          <a:p>
            <a:pPr marL="596900" indent="-514350">
              <a:buAutoNum type="arabicPeriod"/>
            </a:pPr>
            <a:endParaRPr lang="en-US" dirty="0"/>
          </a:p>
        </p:txBody>
      </p:sp>
    </p:spTree>
    <p:extLst>
      <p:ext uri="{BB962C8B-B14F-4D97-AF65-F5344CB8AC3E}">
        <p14:creationId xmlns:p14="http://schemas.microsoft.com/office/powerpoint/2010/main" val="78590158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Asking questions</a:t>
            </a:r>
            <a:endParaRPr lang="en-US" dirty="0"/>
          </a:p>
        </p:txBody>
      </p:sp>
      <p:sp>
        <p:nvSpPr>
          <p:cNvPr id="3" name="Content Placeholder 2"/>
          <p:cNvSpPr>
            <a:spLocks noGrp="1"/>
          </p:cNvSpPr>
          <p:nvPr>
            <p:ph idx="1"/>
          </p:nvPr>
        </p:nvSpPr>
        <p:spPr>
          <a:xfrm>
            <a:off x="1115616" y="1447800"/>
            <a:ext cx="7818834" cy="4800600"/>
          </a:xfrm>
        </p:spPr>
        <p:txBody>
          <a:bodyPr/>
          <a:lstStyle/>
          <a:p>
            <a:pPr marL="82550" indent="0">
              <a:buNone/>
            </a:pPr>
            <a:r>
              <a:rPr lang="en-US" dirty="0" smtClean="0"/>
              <a:t>What is wrong with the answer to that question?</a:t>
            </a:r>
          </a:p>
          <a:p>
            <a:pPr marL="82550" indent="0">
              <a:buNone/>
            </a:pPr>
            <a:r>
              <a:rPr lang="en-US" dirty="0" smtClean="0">
                <a:solidFill>
                  <a:schemeClr val="accent2">
                    <a:lumMod val="50000"/>
                  </a:schemeClr>
                </a:solidFill>
              </a:rPr>
              <a:t>We don’t know </a:t>
            </a:r>
            <a:r>
              <a:rPr lang="en-US" u="sng" dirty="0" smtClean="0">
                <a:solidFill>
                  <a:schemeClr val="accent2">
                    <a:lumMod val="50000"/>
                  </a:schemeClr>
                </a:solidFill>
              </a:rPr>
              <a:t>who </a:t>
            </a:r>
            <a:r>
              <a:rPr lang="en-US" dirty="0" smtClean="0">
                <a:solidFill>
                  <a:schemeClr val="accent2">
                    <a:lumMod val="50000"/>
                  </a:schemeClr>
                </a:solidFill>
              </a:rPr>
              <a:t>the youngest criminal was?</a:t>
            </a:r>
          </a:p>
          <a:p>
            <a:pPr marL="82550" indent="0">
              <a:buNone/>
            </a:pPr>
            <a:r>
              <a:rPr lang="en-US" dirty="0" smtClean="0"/>
              <a:t>How could this question have been asked better to gain more information?</a:t>
            </a:r>
          </a:p>
          <a:p>
            <a:pPr marL="82550" indent="0">
              <a:buNone/>
            </a:pPr>
            <a:r>
              <a:rPr lang="en-US" dirty="0" smtClean="0">
                <a:solidFill>
                  <a:schemeClr val="accent2">
                    <a:lumMod val="50000"/>
                  </a:schemeClr>
                </a:solidFill>
              </a:rPr>
              <a:t>Who </a:t>
            </a:r>
            <a:r>
              <a:rPr lang="en-US" dirty="0" smtClean="0">
                <a:solidFill>
                  <a:schemeClr val="accent2">
                    <a:lumMod val="50000"/>
                  </a:schemeClr>
                </a:solidFill>
              </a:rPr>
              <a:t>was the youngest convict and what was his age</a:t>
            </a:r>
            <a:r>
              <a:rPr lang="en-US" dirty="0" smtClean="0">
                <a:solidFill>
                  <a:schemeClr val="accent2">
                    <a:lumMod val="50000"/>
                  </a:schemeClr>
                </a:solidFill>
              </a:rPr>
              <a:t>?</a:t>
            </a:r>
          </a:p>
          <a:p>
            <a:pPr marL="82550" indent="0">
              <a:buNone/>
            </a:pPr>
            <a:r>
              <a:rPr lang="en-US" dirty="0" smtClean="0">
                <a:solidFill>
                  <a:schemeClr val="accent2">
                    <a:lumMod val="50000"/>
                  </a:schemeClr>
                </a:solidFill>
              </a:rPr>
              <a:t>Answer: John Hudson was 9 years old and was convicted of stealing clothes and a pistol</a:t>
            </a:r>
            <a:endParaRPr lang="en-US" dirty="0">
              <a:solidFill>
                <a:schemeClr val="accent2">
                  <a:lumMod val="50000"/>
                </a:schemeClr>
              </a:solidFill>
            </a:endParaRPr>
          </a:p>
        </p:txBody>
      </p:sp>
    </p:spTree>
    <p:extLst>
      <p:ext uri="{BB962C8B-B14F-4D97-AF65-F5344CB8AC3E}">
        <p14:creationId xmlns:p14="http://schemas.microsoft.com/office/powerpoint/2010/main" val="24417032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3">
                                            <p:txEl>
                                              <p:pRg st="3" end="3"/>
                                            </p:txEl>
                                          </p:spTgt>
                                        </p:tgtEl>
                                        <p:attrNameLst>
                                          <p:attrName>style.visibility</p:attrName>
                                        </p:attrNameLst>
                                      </p:cBhvr>
                                      <p:to>
                                        <p:strVal val="visible"/>
                                      </p:to>
                                    </p:set>
                                    <p:animEffect transition="in" filter="barn(inVertical)">
                                      <p:cBhvr>
                                        <p:cTn id="14" dur="500"/>
                                        <p:tgtEl>
                                          <p:spTgt spid="3">
                                            <p:txEl>
                                              <p:pRg st="3" end="3"/>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barn(inVertical)">
                                      <p:cBhvr>
                                        <p:cTn id="19"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Asking questions </a:t>
            </a:r>
            <a:endParaRPr lang="en-US" dirty="0"/>
          </a:p>
        </p:txBody>
      </p:sp>
      <p:sp>
        <p:nvSpPr>
          <p:cNvPr id="3" name="Content Placeholder 2"/>
          <p:cNvSpPr>
            <a:spLocks noGrp="1"/>
          </p:cNvSpPr>
          <p:nvPr>
            <p:ph idx="1"/>
          </p:nvPr>
        </p:nvSpPr>
        <p:spPr/>
        <p:txBody>
          <a:bodyPr/>
          <a:lstStyle/>
          <a:p>
            <a:pPr marL="82550" indent="0">
              <a:buNone/>
            </a:pPr>
            <a:r>
              <a:rPr lang="en-US" dirty="0" smtClean="0"/>
              <a:t>Open questions allow us to learn more about the topic we are researching and learning about.</a:t>
            </a:r>
          </a:p>
          <a:p>
            <a:pPr marL="82550" indent="0">
              <a:buNone/>
            </a:pPr>
            <a:r>
              <a:rPr lang="en-US" dirty="0" smtClean="0"/>
              <a:t>These questions usually start with:</a:t>
            </a:r>
          </a:p>
          <a:p>
            <a:pPr marL="82550" indent="0">
              <a:buNone/>
            </a:pPr>
            <a:endParaRPr lang="en-US" dirty="0" smtClean="0"/>
          </a:p>
          <a:p>
            <a:pPr marL="82550" indent="0" algn="ctr">
              <a:buNone/>
            </a:pPr>
            <a:r>
              <a:rPr lang="en-US" dirty="0" smtClean="0">
                <a:solidFill>
                  <a:schemeClr val="accent2">
                    <a:lumMod val="50000"/>
                  </a:schemeClr>
                </a:solidFill>
              </a:rPr>
              <a:t>What         Who      Where</a:t>
            </a:r>
            <a:endParaRPr lang="en-US" dirty="0">
              <a:solidFill>
                <a:schemeClr val="accent2">
                  <a:lumMod val="50000"/>
                </a:schemeClr>
              </a:solidFill>
            </a:endParaRPr>
          </a:p>
          <a:p>
            <a:pPr marL="82550" indent="0" algn="ctr">
              <a:buNone/>
            </a:pPr>
            <a:r>
              <a:rPr lang="en-US" dirty="0" smtClean="0">
                <a:solidFill>
                  <a:schemeClr val="accent2">
                    <a:lumMod val="50000"/>
                  </a:schemeClr>
                </a:solidFill>
              </a:rPr>
              <a:t>Why          When     How</a:t>
            </a:r>
            <a:endParaRPr lang="en-US" dirty="0">
              <a:solidFill>
                <a:schemeClr val="accent2">
                  <a:lumMod val="50000"/>
                </a:schemeClr>
              </a:solidFill>
            </a:endParaRPr>
          </a:p>
          <a:p>
            <a:pPr marL="82550" indent="0">
              <a:buNone/>
            </a:pPr>
            <a:endParaRPr lang="en-US" dirty="0"/>
          </a:p>
        </p:txBody>
      </p:sp>
    </p:spTree>
    <p:extLst>
      <p:ext uri="{BB962C8B-B14F-4D97-AF65-F5344CB8AC3E}">
        <p14:creationId xmlns:p14="http://schemas.microsoft.com/office/powerpoint/2010/main" val="19506268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 calcmode="lin" valueType="num">
                                      <p:cBhvr additive="base">
                                        <p:cTn id="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3" end="3"/>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anim calcmode="lin" valueType="num">
                                      <p:cBhvr additive="base">
                                        <p:cTn id="1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82550" indent="0">
              <a:buNone/>
            </a:pPr>
            <a:r>
              <a:rPr lang="en-US" b="1" dirty="0" smtClean="0"/>
              <a:t>What</a:t>
            </a:r>
            <a:r>
              <a:rPr lang="en-US" dirty="0" smtClean="0"/>
              <a:t> was the effect of a poor diet on the convicts of the First Fleet?</a:t>
            </a:r>
            <a:endParaRPr lang="en-US" dirty="0"/>
          </a:p>
        </p:txBody>
      </p:sp>
      <p:pic>
        <p:nvPicPr>
          <p:cNvPr id="7170" name="Picture 2" descr="http://3.bp.blogspot.com/_G-0BAExR0r0/THDANoUaJBI/AAAAAAAAAMQ/zBypbaTySyg/s1600/first+fleet.jpg"/>
          <p:cNvPicPr>
            <a:picLocks noChangeAspect="1" noChangeArrowheads="1"/>
          </p:cNvPicPr>
          <p:nvPr/>
        </p:nvPicPr>
        <p:blipFill>
          <a:blip r:embed="rId2" cstate="print"/>
          <a:srcRect/>
          <a:stretch>
            <a:fillRect/>
          </a:stretch>
        </p:blipFill>
        <p:spPr bwMode="auto">
          <a:xfrm>
            <a:off x="2051720" y="2942484"/>
            <a:ext cx="4025652" cy="3518145"/>
          </a:xfrm>
          <a:prstGeom prst="rect">
            <a:avLst/>
          </a:prstGeom>
          <a:noFill/>
        </p:spPr>
      </p:pic>
      <p:sp>
        <p:nvSpPr>
          <p:cNvPr id="5" name="TextBox 4"/>
          <p:cNvSpPr txBox="1"/>
          <p:nvPr/>
        </p:nvSpPr>
        <p:spPr>
          <a:xfrm>
            <a:off x="6660232" y="4365104"/>
            <a:ext cx="2232248" cy="954107"/>
          </a:xfrm>
          <a:prstGeom prst="rect">
            <a:avLst/>
          </a:prstGeom>
          <a:noFill/>
        </p:spPr>
        <p:txBody>
          <a:bodyPr wrap="square" rtlCol="0">
            <a:spAutoFit/>
          </a:bodyPr>
          <a:lstStyle/>
          <a:p>
            <a:r>
              <a:rPr lang="en-AU" sz="1400" i="1" dirty="0" smtClean="0"/>
              <a:t>Conditions in the new colony were difficult for convicts, soldiers and settlers alike</a:t>
            </a:r>
            <a:endParaRPr lang="en-AU" sz="1400" dirty="0"/>
          </a:p>
        </p:txBody>
      </p:sp>
    </p:spTree>
    <p:extLst>
      <p:ext uri="{BB962C8B-B14F-4D97-AF65-F5344CB8AC3E}">
        <p14:creationId xmlns:p14="http://schemas.microsoft.com/office/powerpoint/2010/main" val="371057463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82550" indent="0">
              <a:buNone/>
            </a:pPr>
            <a:r>
              <a:rPr lang="en-US" b="1" dirty="0" smtClean="0"/>
              <a:t>Who</a:t>
            </a:r>
            <a:r>
              <a:rPr lang="en-US" dirty="0" smtClean="0"/>
              <a:t> believed in helping the Indigenous people from the colonists?</a:t>
            </a:r>
            <a:endParaRPr lang="en-US" dirty="0"/>
          </a:p>
        </p:txBody>
      </p:sp>
      <p:pic>
        <p:nvPicPr>
          <p:cNvPr id="6146" name="Picture 2" descr="http://spartanopinion.com/wp-content/uploads/2009/08/ArthurPhilip.jpg"/>
          <p:cNvPicPr>
            <a:picLocks noChangeAspect="1" noChangeArrowheads="1"/>
          </p:cNvPicPr>
          <p:nvPr/>
        </p:nvPicPr>
        <p:blipFill>
          <a:blip r:embed="rId2" cstate="print"/>
          <a:srcRect/>
          <a:stretch>
            <a:fillRect/>
          </a:stretch>
        </p:blipFill>
        <p:spPr bwMode="auto">
          <a:xfrm>
            <a:off x="1835696" y="2896696"/>
            <a:ext cx="2736304" cy="2055164"/>
          </a:xfrm>
          <a:prstGeom prst="rect">
            <a:avLst/>
          </a:prstGeom>
          <a:noFill/>
        </p:spPr>
      </p:pic>
      <p:sp>
        <p:nvSpPr>
          <p:cNvPr id="5" name="TextBox 4"/>
          <p:cNvSpPr txBox="1"/>
          <p:nvPr/>
        </p:nvSpPr>
        <p:spPr>
          <a:xfrm>
            <a:off x="5292080" y="3140968"/>
            <a:ext cx="3096344" cy="923330"/>
          </a:xfrm>
          <a:prstGeom prst="rect">
            <a:avLst/>
          </a:prstGeom>
          <a:noFill/>
        </p:spPr>
        <p:txBody>
          <a:bodyPr wrap="square" rtlCol="0">
            <a:spAutoFit/>
          </a:bodyPr>
          <a:lstStyle/>
          <a:p>
            <a:r>
              <a:rPr lang="en-AU" dirty="0" smtClean="0"/>
              <a:t>Governor Phillip had an interesting relationship with the Indigenous people</a:t>
            </a:r>
            <a:endParaRPr lang="en-AU" dirty="0"/>
          </a:p>
        </p:txBody>
      </p:sp>
    </p:spTree>
    <p:extLst>
      <p:ext uri="{BB962C8B-B14F-4D97-AF65-F5344CB8AC3E}">
        <p14:creationId xmlns:p14="http://schemas.microsoft.com/office/powerpoint/2010/main" val="16457081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chemeClr val="tx2">
                    <a:satMod val="130000"/>
                  </a:schemeClr>
                </a:solidFill>
              </a:rPr>
              <a:t>What is History?</a:t>
            </a:r>
            <a:endParaRPr lang="en-US" dirty="0">
              <a:solidFill>
                <a:schemeClr val="tx2">
                  <a:satMod val="130000"/>
                </a:schemeClr>
              </a:solidFill>
            </a:endParaRPr>
          </a:p>
        </p:txBody>
      </p:sp>
      <p:sp>
        <p:nvSpPr>
          <p:cNvPr id="3" name="Content Placeholder 2"/>
          <p:cNvSpPr>
            <a:spLocks noGrp="1"/>
          </p:cNvSpPr>
          <p:nvPr>
            <p:ph idx="1"/>
          </p:nvPr>
        </p:nvSpPr>
        <p:spPr>
          <a:xfrm>
            <a:off x="1435100" y="1447800"/>
            <a:ext cx="3712964" cy="4069432"/>
          </a:xfrm>
        </p:spPr>
        <p:txBody>
          <a:bodyPr/>
          <a:lstStyle/>
          <a:p>
            <a:pPr marL="82550" indent="0">
              <a:buNone/>
            </a:pPr>
            <a:r>
              <a:rPr lang="en-US" dirty="0" smtClean="0"/>
              <a:t>In pairs write and publish (that is put on a piece of paper that is then put on the board) what you think is history.</a:t>
            </a:r>
          </a:p>
          <a:p>
            <a:pPr marL="82550" indent="0">
              <a:buNone/>
            </a:pPr>
            <a:r>
              <a:rPr lang="en-US" dirty="0" smtClean="0"/>
              <a:t>As a class we will </a:t>
            </a:r>
            <a:r>
              <a:rPr lang="en-US" dirty="0"/>
              <a:t>e</a:t>
            </a:r>
            <a:r>
              <a:rPr lang="en-US" dirty="0" smtClean="0"/>
              <a:t>valuate which is the best definition</a:t>
            </a:r>
            <a:endParaRPr lang="en-US" dirty="0"/>
          </a:p>
        </p:txBody>
      </p:sp>
      <p:pic>
        <p:nvPicPr>
          <p:cNvPr id="2050" name="Picture 2" descr="G:\S &amp; E\9 S&amp;E\sovereign hill photos\PA080183.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421172" y="1700808"/>
            <a:ext cx="3089340" cy="411912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82550" indent="0">
              <a:buNone/>
            </a:pPr>
            <a:r>
              <a:rPr lang="en-US" b="1" dirty="0" smtClean="0"/>
              <a:t>Where</a:t>
            </a:r>
            <a:r>
              <a:rPr lang="en-US" dirty="0" smtClean="0"/>
              <a:t> was gold found during the gold rush era?</a:t>
            </a:r>
            <a:endParaRPr lang="en-US" dirty="0"/>
          </a:p>
        </p:txBody>
      </p:sp>
      <p:pic>
        <p:nvPicPr>
          <p:cNvPr id="5122" name="Picture 2" descr="http://www.investordaily.com.au/images/goldrush.jpg"/>
          <p:cNvPicPr>
            <a:picLocks noChangeAspect="1" noChangeArrowheads="1"/>
          </p:cNvPicPr>
          <p:nvPr/>
        </p:nvPicPr>
        <p:blipFill>
          <a:blip r:embed="rId2" cstate="print"/>
          <a:srcRect/>
          <a:stretch>
            <a:fillRect/>
          </a:stretch>
        </p:blipFill>
        <p:spPr bwMode="auto">
          <a:xfrm>
            <a:off x="5508104" y="2924944"/>
            <a:ext cx="2381250" cy="3209926"/>
          </a:xfrm>
          <a:prstGeom prst="rect">
            <a:avLst/>
          </a:prstGeom>
          <a:noFill/>
        </p:spPr>
      </p:pic>
      <p:sp>
        <p:nvSpPr>
          <p:cNvPr id="5" name="TextBox 4"/>
          <p:cNvSpPr txBox="1"/>
          <p:nvPr/>
        </p:nvSpPr>
        <p:spPr>
          <a:xfrm>
            <a:off x="2051720" y="4077072"/>
            <a:ext cx="2952328" cy="923330"/>
          </a:xfrm>
          <a:prstGeom prst="rect">
            <a:avLst/>
          </a:prstGeom>
          <a:noFill/>
        </p:spPr>
        <p:txBody>
          <a:bodyPr wrap="square" rtlCol="0">
            <a:spAutoFit/>
          </a:bodyPr>
          <a:lstStyle/>
          <a:p>
            <a:r>
              <a:rPr lang="en-AU" dirty="0" smtClean="0"/>
              <a:t>The gold rush occurred in more than one place and at one time</a:t>
            </a:r>
            <a:endParaRPr lang="en-AU" dirty="0"/>
          </a:p>
        </p:txBody>
      </p:sp>
    </p:spTree>
    <p:extLst>
      <p:ext uri="{BB962C8B-B14F-4D97-AF65-F5344CB8AC3E}">
        <p14:creationId xmlns:p14="http://schemas.microsoft.com/office/powerpoint/2010/main" val="411379167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82550" indent="0">
              <a:buNone/>
            </a:pPr>
            <a:r>
              <a:rPr lang="en-US" b="1" dirty="0" smtClean="0"/>
              <a:t>Why</a:t>
            </a:r>
            <a:r>
              <a:rPr lang="en-US" dirty="0" smtClean="0"/>
              <a:t> was South Australia </a:t>
            </a:r>
            <a:r>
              <a:rPr lang="en-US" dirty="0" err="1" smtClean="0"/>
              <a:t>colonised</a:t>
            </a:r>
            <a:r>
              <a:rPr lang="en-US" dirty="0" smtClean="0"/>
              <a:t> in 1836?</a:t>
            </a:r>
            <a:endParaRPr lang="en-US" dirty="0"/>
          </a:p>
        </p:txBody>
      </p:sp>
      <p:pic>
        <p:nvPicPr>
          <p:cNvPr id="4098" name="Picture 2" descr="http://foundingdocs.gov.au/resources/picturealbum/i_sa_72_1836.jpg"/>
          <p:cNvPicPr>
            <a:picLocks noChangeAspect="1" noChangeArrowheads="1"/>
          </p:cNvPicPr>
          <p:nvPr/>
        </p:nvPicPr>
        <p:blipFill>
          <a:blip r:embed="rId2" cstate="print"/>
          <a:srcRect/>
          <a:stretch>
            <a:fillRect/>
          </a:stretch>
        </p:blipFill>
        <p:spPr bwMode="auto">
          <a:xfrm>
            <a:off x="1907704" y="2636912"/>
            <a:ext cx="5905500" cy="2819401"/>
          </a:xfrm>
          <a:prstGeom prst="rect">
            <a:avLst/>
          </a:prstGeom>
          <a:noFill/>
        </p:spPr>
      </p:pic>
      <p:sp>
        <p:nvSpPr>
          <p:cNvPr id="5" name="TextBox 4"/>
          <p:cNvSpPr txBox="1"/>
          <p:nvPr/>
        </p:nvSpPr>
        <p:spPr>
          <a:xfrm>
            <a:off x="2483768" y="5661248"/>
            <a:ext cx="5184576" cy="646331"/>
          </a:xfrm>
          <a:prstGeom prst="rect">
            <a:avLst/>
          </a:prstGeom>
          <a:noFill/>
        </p:spPr>
        <p:txBody>
          <a:bodyPr wrap="square" rtlCol="0">
            <a:spAutoFit/>
          </a:bodyPr>
          <a:lstStyle/>
          <a:p>
            <a:r>
              <a:rPr lang="en-AU" dirty="0" smtClean="0"/>
              <a:t>'The Proclamation of South Australia' 1836 Charles Hill</a:t>
            </a:r>
            <a:endParaRPr lang="en-AU" dirty="0"/>
          </a:p>
        </p:txBody>
      </p:sp>
    </p:spTree>
    <p:extLst>
      <p:ext uri="{BB962C8B-B14F-4D97-AF65-F5344CB8AC3E}">
        <p14:creationId xmlns:p14="http://schemas.microsoft.com/office/powerpoint/2010/main" val="33934731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82550" indent="0">
              <a:buNone/>
            </a:pPr>
            <a:r>
              <a:rPr lang="en-US" b="1" dirty="0" smtClean="0"/>
              <a:t>When </a:t>
            </a:r>
            <a:r>
              <a:rPr lang="en-US" dirty="0" smtClean="0"/>
              <a:t>did the Chinese arrive in Australia?</a:t>
            </a:r>
            <a:endParaRPr lang="en-US" b="1" dirty="0"/>
          </a:p>
        </p:txBody>
      </p:sp>
      <p:pic>
        <p:nvPicPr>
          <p:cNvPr id="3074" name="Picture 2" descr="http://www.slantedmagazine.com/wp-content/uploads/2010/05/first-chinese-australia-2-arrival-1873.jpg"/>
          <p:cNvPicPr>
            <a:picLocks noChangeAspect="1" noChangeArrowheads="1"/>
          </p:cNvPicPr>
          <p:nvPr/>
        </p:nvPicPr>
        <p:blipFill>
          <a:blip r:embed="rId2" cstate="print"/>
          <a:srcRect/>
          <a:stretch>
            <a:fillRect/>
          </a:stretch>
        </p:blipFill>
        <p:spPr bwMode="auto">
          <a:xfrm>
            <a:off x="2267744" y="2564904"/>
            <a:ext cx="5019675" cy="3048001"/>
          </a:xfrm>
          <a:prstGeom prst="rect">
            <a:avLst/>
          </a:prstGeom>
          <a:noFill/>
        </p:spPr>
      </p:pic>
    </p:spTree>
    <p:extLst>
      <p:ext uri="{BB962C8B-B14F-4D97-AF65-F5344CB8AC3E}">
        <p14:creationId xmlns:p14="http://schemas.microsoft.com/office/powerpoint/2010/main" val="193487381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82550" indent="0">
              <a:buNone/>
            </a:pPr>
            <a:r>
              <a:rPr lang="en-US" b="1" dirty="0" smtClean="0"/>
              <a:t>How </a:t>
            </a:r>
            <a:r>
              <a:rPr lang="en-US" dirty="0" smtClean="0"/>
              <a:t>did the colonies communicate with Britain?</a:t>
            </a:r>
            <a:endParaRPr lang="en-US" dirty="0"/>
          </a:p>
        </p:txBody>
      </p:sp>
      <p:pic>
        <p:nvPicPr>
          <p:cNvPr id="2050" name="Picture 2" descr="http://api.ning.com/files/LzFYoHdkgFQXlQKKfj1dbARkBfhM6ijiYMuPWGzMioit-SODwZ3S8jBPNl*ljWhq08TxHMAaT-h5dovdp4A7-fgdMJmpmZbF/first_fleet.jpg?crop=1%3A1&amp;width=171"/>
          <p:cNvPicPr>
            <a:picLocks noChangeAspect="1" noChangeArrowheads="1"/>
          </p:cNvPicPr>
          <p:nvPr/>
        </p:nvPicPr>
        <p:blipFill>
          <a:blip r:embed="rId2" cstate="print"/>
          <a:srcRect/>
          <a:stretch>
            <a:fillRect/>
          </a:stretch>
        </p:blipFill>
        <p:spPr bwMode="auto">
          <a:xfrm>
            <a:off x="2195736" y="2924944"/>
            <a:ext cx="3168352" cy="3168354"/>
          </a:xfrm>
          <a:prstGeom prst="rect">
            <a:avLst/>
          </a:prstGeom>
          <a:noFill/>
        </p:spPr>
      </p:pic>
      <p:sp>
        <p:nvSpPr>
          <p:cNvPr id="4" name="TextBox 3"/>
          <p:cNvSpPr txBox="1"/>
          <p:nvPr/>
        </p:nvSpPr>
        <p:spPr>
          <a:xfrm>
            <a:off x="5796136" y="3493458"/>
            <a:ext cx="2592288" cy="2031325"/>
          </a:xfrm>
          <a:prstGeom prst="rect">
            <a:avLst/>
          </a:prstGeom>
          <a:noFill/>
        </p:spPr>
        <p:txBody>
          <a:bodyPr wrap="square" rtlCol="0">
            <a:spAutoFit/>
          </a:bodyPr>
          <a:lstStyle/>
          <a:p>
            <a:r>
              <a:rPr lang="en-US" dirty="0" smtClean="0"/>
              <a:t>Communication from a colony to Britain could take up to a year in order to get a reply as the quickest mode of communication was by boat </a:t>
            </a:r>
            <a:endParaRPr lang="en-US" dirty="0"/>
          </a:p>
        </p:txBody>
      </p:sp>
    </p:spTree>
    <p:extLst>
      <p:ext uri="{BB962C8B-B14F-4D97-AF65-F5344CB8AC3E}">
        <p14:creationId xmlns:p14="http://schemas.microsoft.com/office/powerpoint/2010/main" val="71484894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Research Task</a:t>
            </a:r>
            <a:endParaRPr lang="en-US" dirty="0"/>
          </a:p>
        </p:txBody>
      </p:sp>
      <p:sp>
        <p:nvSpPr>
          <p:cNvPr id="3" name="Content Placeholder 2"/>
          <p:cNvSpPr>
            <a:spLocks noGrp="1"/>
          </p:cNvSpPr>
          <p:nvPr>
            <p:ph idx="1"/>
          </p:nvPr>
        </p:nvSpPr>
        <p:spPr/>
        <p:txBody>
          <a:bodyPr/>
          <a:lstStyle/>
          <a:p>
            <a:pPr marL="82550" indent="0">
              <a:buNone/>
            </a:pPr>
            <a:r>
              <a:rPr lang="en-US" dirty="0" smtClean="0"/>
              <a:t>Now it is time to put some of these skills to practice.</a:t>
            </a:r>
          </a:p>
          <a:p>
            <a:pPr marL="82550" indent="0">
              <a:buNone/>
            </a:pPr>
            <a:endParaRPr lang="en-US" dirty="0"/>
          </a:p>
          <a:p>
            <a:pPr marL="82550" indent="0">
              <a:buNone/>
            </a:pPr>
            <a:r>
              <a:rPr lang="en-US" dirty="0" smtClean="0"/>
              <a:t>Select a coin and begin researching what the world and Australia was like at the time the </a:t>
            </a:r>
            <a:r>
              <a:rPr lang="en-US" smtClean="0"/>
              <a:t>coin was minted.</a:t>
            </a:r>
            <a:endParaRPr lang="en-US" dirty="0"/>
          </a:p>
        </p:txBody>
      </p:sp>
    </p:spTree>
    <p:extLst>
      <p:ext uri="{BB962C8B-B14F-4D97-AF65-F5344CB8AC3E}">
        <p14:creationId xmlns:p14="http://schemas.microsoft.com/office/powerpoint/2010/main" val="218968042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history?</a:t>
            </a:r>
            <a:endParaRPr lang="en-US" dirty="0"/>
          </a:p>
        </p:txBody>
      </p:sp>
      <p:sp>
        <p:nvSpPr>
          <p:cNvPr id="3" name="Content Placeholder 2"/>
          <p:cNvSpPr>
            <a:spLocks noGrp="1"/>
          </p:cNvSpPr>
          <p:nvPr>
            <p:ph idx="1"/>
          </p:nvPr>
        </p:nvSpPr>
        <p:spPr/>
        <p:txBody>
          <a:bodyPr/>
          <a:lstStyle/>
          <a:p>
            <a:pPr marL="82550" indent="0">
              <a:buNone/>
            </a:pPr>
            <a:r>
              <a:rPr lang="en-US" dirty="0" smtClean="0"/>
              <a:t>That branch of knowledge concerned with past events, especially those involving human affairs.</a:t>
            </a:r>
          </a:p>
          <a:p>
            <a:pPr marL="82550" indent="0">
              <a:buNone/>
            </a:pPr>
            <a:r>
              <a:rPr lang="en-US" dirty="0" smtClean="0"/>
              <a:t>A record or account , usually written those concerning a particular nation, people, field of knowledge or activity.</a:t>
            </a:r>
          </a:p>
          <a:p>
            <a:pPr marL="82550" indent="0">
              <a:buNone/>
            </a:pPr>
            <a:endParaRPr lang="en-US" dirty="0"/>
          </a:p>
          <a:p>
            <a:pPr marL="82550" indent="0">
              <a:buNone/>
            </a:pPr>
            <a:endParaRPr lang="en-US" dirty="0" smtClean="0"/>
          </a:p>
          <a:p>
            <a:pPr marL="82550" indent="0">
              <a:buNone/>
            </a:pPr>
            <a:r>
              <a:rPr lang="en-US" sz="1800" dirty="0" smtClean="0"/>
              <a:t>Source: Funk &amp; Wagnall standard desk dictionary</a:t>
            </a:r>
            <a:endParaRPr lang="en-US" sz="1800" dirty="0"/>
          </a:p>
        </p:txBody>
      </p:sp>
    </p:spTree>
    <p:extLst>
      <p:ext uri="{BB962C8B-B14F-4D97-AF65-F5344CB8AC3E}">
        <p14:creationId xmlns:p14="http://schemas.microsoft.com/office/powerpoint/2010/main" val="13481261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AU" dirty="0" smtClean="0">
                <a:solidFill>
                  <a:schemeClr val="tx2">
                    <a:satMod val="130000"/>
                  </a:schemeClr>
                </a:solidFill>
              </a:rPr>
              <a:t>Primary sources</a:t>
            </a:r>
            <a:endParaRPr lang="en-AU" dirty="0">
              <a:solidFill>
                <a:schemeClr val="tx2">
                  <a:satMod val="130000"/>
                </a:schemeClr>
              </a:solidFill>
            </a:endParaRPr>
          </a:p>
        </p:txBody>
      </p:sp>
      <p:sp>
        <p:nvSpPr>
          <p:cNvPr id="3" name="Content Placeholder 2"/>
          <p:cNvSpPr>
            <a:spLocks noGrp="1"/>
          </p:cNvSpPr>
          <p:nvPr>
            <p:ph idx="1"/>
          </p:nvPr>
        </p:nvSpPr>
        <p:spPr/>
        <p:txBody>
          <a:bodyPr>
            <a:normAutofit fontScale="92500"/>
          </a:bodyPr>
          <a:lstStyle/>
          <a:p>
            <a:pPr marL="0" indent="0" fontAlgn="auto">
              <a:spcAft>
                <a:spcPts val="0"/>
              </a:spcAft>
              <a:buFont typeface="Wingdings 2"/>
              <a:buNone/>
              <a:defRPr/>
            </a:pPr>
            <a:r>
              <a:rPr lang="en-AU" dirty="0" smtClean="0"/>
              <a:t>A primary source is a piece of evidence that originates from the era being studied. It is not necessarily a piece of writing.</a:t>
            </a:r>
          </a:p>
          <a:p>
            <a:pPr marL="0" indent="0" fontAlgn="auto">
              <a:spcAft>
                <a:spcPts val="0"/>
              </a:spcAft>
              <a:buFont typeface="Wingdings 2"/>
              <a:buNone/>
              <a:defRPr/>
            </a:pPr>
            <a:r>
              <a:rPr lang="en-AU" dirty="0" smtClean="0"/>
              <a:t>Brainstorm examples of items that are reflective of a particular era;</a:t>
            </a:r>
          </a:p>
          <a:p>
            <a:pPr marL="0" indent="0" fontAlgn="auto">
              <a:spcAft>
                <a:spcPts val="0"/>
              </a:spcAft>
              <a:buFont typeface="Wingdings 2"/>
              <a:buNone/>
              <a:defRPr/>
            </a:pPr>
            <a:r>
              <a:rPr lang="en-AU" dirty="0" smtClean="0">
                <a:solidFill>
                  <a:schemeClr val="accent2">
                    <a:lumMod val="50000"/>
                  </a:schemeClr>
                </a:solidFill>
              </a:rPr>
              <a:t>Books                     maps                crockery </a:t>
            </a:r>
          </a:p>
          <a:p>
            <a:pPr marL="0" indent="0" fontAlgn="auto">
              <a:spcAft>
                <a:spcPts val="0"/>
              </a:spcAft>
              <a:buFont typeface="Wingdings 2"/>
              <a:buNone/>
              <a:defRPr/>
            </a:pPr>
            <a:r>
              <a:rPr lang="en-AU" dirty="0" smtClean="0">
                <a:solidFill>
                  <a:schemeClr val="accent2">
                    <a:lumMod val="50000"/>
                  </a:schemeClr>
                </a:solidFill>
              </a:rPr>
              <a:t>CDs                         toys                  photos    </a:t>
            </a:r>
          </a:p>
          <a:p>
            <a:pPr marL="0" indent="0" fontAlgn="auto">
              <a:spcAft>
                <a:spcPts val="0"/>
              </a:spcAft>
              <a:buFont typeface="Wingdings 2"/>
              <a:buNone/>
              <a:defRPr/>
            </a:pPr>
            <a:r>
              <a:rPr lang="en-AU" dirty="0" smtClean="0">
                <a:solidFill>
                  <a:schemeClr val="accent2">
                    <a:lumMod val="50000"/>
                  </a:schemeClr>
                </a:solidFill>
              </a:rPr>
              <a:t>Clothes                  phones             newspapers</a:t>
            </a:r>
            <a:endParaRPr lang="en-AU" dirty="0">
              <a:solidFill>
                <a:schemeClr val="accent2">
                  <a:lumMod val="5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AU" dirty="0" smtClean="0">
                <a:solidFill>
                  <a:schemeClr val="tx2">
                    <a:satMod val="130000"/>
                  </a:schemeClr>
                </a:solidFill>
              </a:rPr>
              <a:t>Advantages of primary sources</a:t>
            </a:r>
            <a:endParaRPr lang="en-AU" dirty="0">
              <a:solidFill>
                <a:schemeClr val="tx2">
                  <a:satMod val="130000"/>
                </a:schemeClr>
              </a:solidFill>
            </a:endParaRPr>
          </a:p>
        </p:txBody>
      </p:sp>
      <p:sp>
        <p:nvSpPr>
          <p:cNvPr id="3" name="Content Placeholder 2"/>
          <p:cNvSpPr>
            <a:spLocks noGrp="1"/>
          </p:cNvSpPr>
          <p:nvPr>
            <p:ph idx="1"/>
          </p:nvPr>
        </p:nvSpPr>
        <p:spPr/>
        <p:txBody>
          <a:bodyPr>
            <a:normAutofit/>
          </a:bodyPr>
          <a:lstStyle/>
          <a:p>
            <a:pPr marL="0" indent="0" fontAlgn="auto">
              <a:spcAft>
                <a:spcPts val="0"/>
              </a:spcAft>
              <a:buFont typeface="Wingdings 2"/>
              <a:buNone/>
              <a:defRPr/>
            </a:pPr>
            <a:r>
              <a:rPr lang="en-AU" dirty="0" smtClean="0"/>
              <a:t>The advantages of learning about history from a primary source are:</a:t>
            </a:r>
          </a:p>
          <a:p>
            <a:pPr marL="514350" indent="-514350" fontAlgn="auto">
              <a:spcAft>
                <a:spcPts val="0"/>
              </a:spcAft>
              <a:buFont typeface="Wingdings 2"/>
              <a:buAutoNum type="arabicPeriod"/>
              <a:defRPr/>
            </a:pPr>
            <a:r>
              <a:rPr lang="en-AU" dirty="0" smtClean="0">
                <a:solidFill>
                  <a:schemeClr val="accent2">
                    <a:lumMod val="50000"/>
                  </a:schemeClr>
                </a:solidFill>
              </a:rPr>
              <a:t>it’s a real item from that time</a:t>
            </a:r>
          </a:p>
          <a:p>
            <a:pPr marL="514350" indent="-514350" fontAlgn="auto">
              <a:spcAft>
                <a:spcPts val="0"/>
              </a:spcAft>
              <a:buFont typeface="Wingdings 2"/>
              <a:buAutoNum type="arabicPeriod"/>
              <a:defRPr/>
            </a:pPr>
            <a:r>
              <a:rPr lang="en-AU" dirty="0" smtClean="0">
                <a:solidFill>
                  <a:schemeClr val="accent2">
                    <a:lumMod val="50000"/>
                  </a:schemeClr>
                </a:solidFill>
              </a:rPr>
              <a:t>Unbiased</a:t>
            </a:r>
          </a:p>
          <a:p>
            <a:pPr marL="514350" indent="-514350" fontAlgn="auto">
              <a:spcAft>
                <a:spcPts val="0"/>
              </a:spcAft>
              <a:buFont typeface="Wingdings 2"/>
              <a:buAutoNum type="arabicPeriod"/>
              <a:defRPr/>
            </a:pPr>
            <a:r>
              <a:rPr lang="en-AU" dirty="0" smtClean="0">
                <a:solidFill>
                  <a:schemeClr val="accent2">
                    <a:lumMod val="50000"/>
                  </a:schemeClr>
                </a:solidFill>
              </a:rPr>
              <a:t>Has not been interpreted by others</a:t>
            </a:r>
          </a:p>
          <a:p>
            <a:pPr marL="514350" indent="-514350" fontAlgn="auto">
              <a:spcAft>
                <a:spcPts val="0"/>
              </a:spcAft>
              <a:buFont typeface="Wingdings 2"/>
              <a:buAutoNum type="arabicPeriod"/>
              <a:defRPr/>
            </a:pPr>
            <a:r>
              <a:rPr lang="en-AU" dirty="0" smtClean="0">
                <a:solidFill>
                  <a:schemeClr val="accent2">
                    <a:lumMod val="50000"/>
                  </a:schemeClr>
                </a:solidFill>
              </a:rPr>
              <a:t>Reflects the sources and thinking of that time</a:t>
            </a:r>
          </a:p>
          <a:p>
            <a:pPr marL="514350" indent="-514350" fontAlgn="auto">
              <a:spcAft>
                <a:spcPts val="0"/>
              </a:spcAft>
              <a:buFont typeface="Wingdings 2"/>
              <a:buAutoNum type="arabicPeriod"/>
              <a:defRPr/>
            </a:pPr>
            <a:endParaRPr lang="en-A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arn(inVertical)">
                                      <p:cBhvr>
                                        <p:cTn id="7" dur="500"/>
                                        <p:tgtEl>
                                          <p:spTgt spid="3">
                                            <p:txEl>
                                              <p:pRg st="1" end="1"/>
                                            </p:txEl>
                                          </p:spTgt>
                                        </p:tgtEl>
                                      </p:cBhvr>
                                    </p:animEffect>
                                  </p:childTnLst>
                                </p:cTn>
                              </p:par>
                              <p:par>
                                <p:cTn id="8" presetID="16" presetClass="entr" presetSubtype="21"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barn(inVertical)">
                                      <p:cBhvr>
                                        <p:cTn id="10" dur="500"/>
                                        <p:tgtEl>
                                          <p:spTgt spid="3">
                                            <p:txEl>
                                              <p:pRg st="2" end="2"/>
                                            </p:txEl>
                                          </p:spTgt>
                                        </p:tgtEl>
                                      </p:cBhvr>
                                    </p:animEffect>
                                  </p:childTnLst>
                                </p:cTn>
                              </p:par>
                              <p:par>
                                <p:cTn id="11" presetID="16" presetClass="entr" presetSubtype="21"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barn(inVertical)">
                                      <p:cBhvr>
                                        <p:cTn id="13" dur="500"/>
                                        <p:tgtEl>
                                          <p:spTgt spid="3">
                                            <p:txEl>
                                              <p:pRg st="3" end="3"/>
                                            </p:txEl>
                                          </p:spTgt>
                                        </p:tgtEl>
                                      </p:cBhvr>
                                    </p:animEffect>
                                  </p:childTnLst>
                                </p:cTn>
                              </p:par>
                              <p:par>
                                <p:cTn id="14" presetID="16" presetClass="entr" presetSubtype="21" fill="hold" nodeType="with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animEffect transition="in" filter="barn(inVertical)">
                                      <p:cBhvr>
                                        <p:cTn id="16"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AU" dirty="0" smtClean="0">
                <a:solidFill>
                  <a:schemeClr val="tx2">
                    <a:satMod val="130000"/>
                  </a:schemeClr>
                </a:solidFill>
              </a:rPr>
              <a:t>Disadvantages of primary sources</a:t>
            </a:r>
            <a:endParaRPr lang="en-AU" dirty="0">
              <a:solidFill>
                <a:schemeClr val="tx2">
                  <a:satMod val="130000"/>
                </a:schemeClr>
              </a:solidFill>
            </a:endParaRPr>
          </a:p>
        </p:txBody>
      </p:sp>
      <p:sp>
        <p:nvSpPr>
          <p:cNvPr id="3" name="Content Placeholder 2"/>
          <p:cNvSpPr>
            <a:spLocks noGrp="1"/>
          </p:cNvSpPr>
          <p:nvPr>
            <p:ph idx="1"/>
          </p:nvPr>
        </p:nvSpPr>
        <p:spPr/>
        <p:txBody>
          <a:bodyPr>
            <a:normAutofit/>
          </a:bodyPr>
          <a:lstStyle/>
          <a:p>
            <a:pPr marL="0" indent="0" fontAlgn="auto">
              <a:spcAft>
                <a:spcPts val="0"/>
              </a:spcAft>
              <a:buFont typeface="Wingdings 2"/>
              <a:buNone/>
              <a:defRPr/>
            </a:pPr>
            <a:r>
              <a:rPr lang="en-AU" dirty="0" smtClean="0"/>
              <a:t>Despite the fact that primary sources are from the time being studied there are some problems when relying on primary sources:</a:t>
            </a:r>
          </a:p>
          <a:p>
            <a:pPr marL="514350" indent="-514350" fontAlgn="auto">
              <a:spcAft>
                <a:spcPts val="0"/>
              </a:spcAft>
              <a:buFont typeface="Wingdings 2"/>
              <a:buAutoNum type="arabicPeriod"/>
              <a:defRPr/>
            </a:pPr>
            <a:r>
              <a:rPr lang="en-AU" dirty="0" smtClean="0">
                <a:solidFill>
                  <a:schemeClr val="accent2">
                    <a:lumMod val="50000"/>
                  </a:schemeClr>
                </a:solidFill>
              </a:rPr>
              <a:t>Primary sources can be difficult to find</a:t>
            </a:r>
          </a:p>
          <a:p>
            <a:pPr marL="514350" indent="-514350" fontAlgn="auto">
              <a:spcAft>
                <a:spcPts val="0"/>
              </a:spcAft>
              <a:buFont typeface="Wingdings 2"/>
              <a:buAutoNum type="arabicPeriod"/>
              <a:defRPr/>
            </a:pPr>
            <a:r>
              <a:rPr lang="en-AU" dirty="0" smtClean="0">
                <a:solidFill>
                  <a:schemeClr val="accent2">
                    <a:lumMod val="50000"/>
                  </a:schemeClr>
                </a:solidFill>
              </a:rPr>
              <a:t>Sources can be fragile or broken</a:t>
            </a:r>
          </a:p>
          <a:p>
            <a:pPr marL="514350" indent="-514350" fontAlgn="auto">
              <a:spcAft>
                <a:spcPts val="0"/>
              </a:spcAft>
              <a:buFont typeface="Wingdings 2"/>
              <a:buAutoNum type="arabicPeriod"/>
              <a:defRPr/>
            </a:pPr>
            <a:r>
              <a:rPr lang="en-AU" dirty="0" smtClean="0">
                <a:solidFill>
                  <a:schemeClr val="accent2">
                    <a:lumMod val="50000"/>
                  </a:schemeClr>
                </a:solidFill>
              </a:rPr>
              <a:t>Some items may need to be interpreted</a:t>
            </a:r>
          </a:p>
          <a:p>
            <a:pPr marL="514350" indent="-514350" fontAlgn="auto">
              <a:spcAft>
                <a:spcPts val="0"/>
              </a:spcAft>
              <a:buFont typeface="Wingdings 2"/>
              <a:buAutoNum type="arabicPeriod"/>
              <a:defRPr/>
            </a:pPr>
            <a:r>
              <a:rPr lang="en-AU" dirty="0" smtClean="0">
                <a:solidFill>
                  <a:schemeClr val="accent2">
                    <a:lumMod val="50000"/>
                  </a:schemeClr>
                </a:solidFill>
              </a:rPr>
              <a:t>Interpretations can be biased or ill-informed  </a:t>
            </a:r>
            <a:endParaRPr lang="en-AU" dirty="0">
              <a:solidFill>
                <a:schemeClr val="accent2">
                  <a:lumMod val="5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arn(inVertical)">
                                      <p:cBhvr>
                                        <p:cTn id="7" dur="500"/>
                                        <p:tgtEl>
                                          <p:spTgt spid="3">
                                            <p:txEl>
                                              <p:pRg st="1" end="1"/>
                                            </p:txEl>
                                          </p:spTgt>
                                        </p:tgtEl>
                                      </p:cBhvr>
                                    </p:animEffect>
                                  </p:childTnLst>
                                </p:cTn>
                              </p:par>
                              <p:par>
                                <p:cTn id="8" presetID="16" presetClass="entr" presetSubtype="21"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barn(inVertical)">
                                      <p:cBhvr>
                                        <p:cTn id="10" dur="500"/>
                                        <p:tgtEl>
                                          <p:spTgt spid="3">
                                            <p:txEl>
                                              <p:pRg st="2" end="2"/>
                                            </p:txEl>
                                          </p:spTgt>
                                        </p:tgtEl>
                                      </p:cBhvr>
                                    </p:animEffect>
                                  </p:childTnLst>
                                </p:cTn>
                              </p:par>
                              <p:par>
                                <p:cTn id="11" presetID="16" presetClass="entr" presetSubtype="21"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barn(inVertical)">
                                      <p:cBhvr>
                                        <p:cTn id="13" dur="500"/>
                                        <p:tgtEl>
                                          <p:spTgt spid="3">
                                            <p:txEl>
                                              <p:pRg st="3" end="3"/>
                                            </p:txEl>
                                          </p:spTgt>
                                        </p:tgtEl>
                                      </p:cBhvr>
                                    </p:animEffect>
                                  </p:childTnLst>
                                </p:cTn>
                              </p:par>
                              <p:par>
                                <p:cTn id="14" presetID="16" presetClass="entr" presetSubtype="21" fill="hold" nodeType="with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animEffect transition="in" filter="barn(inVertical)">
                                      <p:cBhvr>
                                        <p:cTn id="16"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AU" dirty="0" smtClean="0">
                <a:solidFill>
                  <a:schemeClr val="tx2">
                    <a:satMod val="130000"/>
                  </a:schemeClr>
                </a:solidFill>
              </a:rPr>
              <a:t>Disadvantages of Primary sources</a:t>
            </a:r>
            <a:br>
              <a:rPr lang="en-AU" dirty="0" smtClean="0">
                <a:solidFill>
                  <a:schemeClr val="tx2">
                    <a:satMod val="130000"/>
                  </a:schemeClr>
                </a:solidFill>
              </a:rPr>
            </a:br>
            <a:r>
              <a:rPr lang="en-AU" dirty="0" smtClean="0">
                <a:solidFill>
                  <a:schemeClr val="tx2">
                    <a:satMod val="130000"/>
                  </a:schemeClr>
                </a:solidFill>
              </a:rPr>
              <a:t>Example</a:t>
            </a:r>
            <a:endParaRPr lang="en-AU" dirty="0">
              <a:solidFill>
                <a:schemeClr val="tx2">
                  <a:satMod val="130000"/>
                </a:schemeClr>
              </a:solidFill>
            </a:endParaRPr>
          </a:p>
        </p:txBody>
      </p:sp>
      <p:pic>
        <p:nvPicPr>
          <p:cNvPr id="18434" name="Content Placeholder 7" descr="422-5ja8X_Em_55.jpg"/>
          <p:cNvPicPr>
            <a:picLocks noGrp="1" noChangeAspect="1"/>
          </p:cNvPicPr>
          <p:nvPr>
            <p:ph idx="1"/>
          </p:nvPr>
        </p:nvPicPr>
        <p:blipFill>
          <a:blip r:embed="rId2" cstate="print"/>
          <a:srcRect l="6831" t="6996" r="6831" b="10272"/>
          <a:stretch>
            <a:fillRect/>
          </a:stretch>
        </p:blipFill>
        <p:spPr>
          <a:xfrm>
            <a:off x="1116013" y="1989138"/>
            <a:ext cx="2879725" cy="3743325"/>
          </a:xfrm>
        </p:spPr>
      </p:pic>
      <p:sp>
        <p:nvSpPr>
          <p:cNvPr id="10" name="Rectangle 9"/>
          <p:cNvSpPr>
            <a:spLocks noChangeArrowheads="1"/>
          </p:cNvSpPr>
          <p:nvPr/>
        </p:nvSpPr>
        <p:spPr bwMode="auto">
          <a:xfrm>
            <a:off x="5003800" y="2060575"/>
            <a:ext cx="3529013" cy="3694113"/>
          </a:xfrm>
          <a:prstGeom prst="rect">
            <a:avLst/>
          </a:prstGeom>
          <a:noFill/>
          <a:ln w="9525">
            <a:noFill/>
            <a:miter lim="800000"/>
            <a:headEnd/>
            <a:tailEnd/>
          </a:ln>
        </p:spPr>
        <p:txBody>
          <a:bodyPr>
            <a:spAutoFit/>
          </a:bodyPr>
          <a:lstStyle/>
          <a:p>
            <a:r>
              <a:rPr lang="en-AU">
                <a:latin typeface="Gill Sans MT" pitchFamily="34" charset="0"/>
              </a:rPr>
              <a:t>In this magazine cover image released by Newsweek, a computer-generated image of Princess Diana is shown with Kate Middleton on the cover of the July 4, 2011 issue of Newsweek magazine. Diana was killed in a car accident in 1997 and would have turned 50 on Friday. In April, Middleton married Prince William, the oldest son of Diana and Prince Charles.</a:t>
            </a:r>
          </a:p>
          <a:p>
            <a:endParaRPr lang="en-AU">
              <a:latin typeface="Gill Sans MT"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1000"/>
                                        <p:tgtEl>
                                          <p:spTgt spid="10">
                                            <p:txEl>
                                              <p:pRg st="0" end="0"/>
                                            </p:txEl>
                                          </p:spTgt>
                                        </p:tgtEl>
                                      </p:cBhvr>
                                    </p:animEffect>
                                    <p:anim calcmode="lin" valueType="num">
                                      <p:cBhvr>
                                        <p:cTn id="8" dur="1000" fill="hold"/>
                                        <p:tgtEl>
                                          <p:spTgt spid="10">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0">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AU" dirty="0" smtClean="0">
                <a:solidFill>
                  <a:schemeClr val="tx2">
                    <a:satMod val="130000"/>
                  </a:schemeClr>
                </a:solidFill>
              </a:rPr>
              <a:t>Secondary Sources</a:t>
            </a:r>
            <a:endParaRPr lang="en-AU" dirty="0">
              <a:solidFill>
                <a:schemeClr val="tx2">
                  <a:satMod val="130000"/>
                </a:schemeClr>
              </a:solidFill>
            </a:endParaRPr>
          </a:p>
        </p:txBody>
      </p:sp>
      <p:sp>
        <p:nvSpPr>
          <p:cNvPr id="3" name="Content Placeholder 2"/>
          <p:cNvSpPr>
            <a:spLocks noGrp="1"/>
          </p:cNvSpPr>
          <p:nvPr>
            <p:ph idx="1"/>
          </p:nvPr>
        </p:nvSpPr>
        <p:spPr>
          <a:xfrm>
            <a:off x="457200" y="1268413"/>
            <a:ext cx="8229600" cy="4857750"/>
          </a:xfrm>
        </p:spPr>
        <p:txBody>
          <a:bodyPr>
            <a:normAutofit/>
          </a:bodyPr>
          <a:lstStyle/>
          <a:p>
            <a:pPr marL="0" indent="0" fontAlgn="auto">
              <a:spcAft>
                <a:spcPts val="0"/>
              </a:spcAft>
              <a:buFont typeface="Wingdings 2"/>
              <a:buNone/>
              <a:defRPr/>
            </a:pPr>
            <a:r>
              <a:rPr lang="en-AU" dirty="0" smtClean="0"/>
              <a:t>Like a primary source, a secondary source is a piece of information, however it does not originate from the time in question. A secondary source gains its information from historians and primary sources to provide us with accurate historical knowledge. Examples include:</a:t>
            </a:r>
          </a:p>
          <a:p>
            <a:pPr marL="0" indent="0" fontAlgn="auto">
              <a:spcAft>
                <a:spcPts val="0"/>
              </a:spcAft>
              <a:buFont typeface="Wingdings 2"/>
              <a:buNone/>
              <a:defRPr/>
            </a:pPr>
            <a:r>
              <a:rPr lang="en-AU" dirty="0" smtClean="0">
                <a:solidFill>
                  <a:schemeClr val="accent2">
                    <a:lumMod val="50000"/>
                  </a:schemeClr>
                </a:solidFill>
              </a:rPr>
              <a:t>Text books           encyclopaedias         internet  </a:t>
            </a:r>
          </a:p>
          <a:p>
            <a:pPr marL="0" indent="0" fontAlgn="auto">
              <a:spcAft>
                <a:spcPts val="0"/>
              </a:spcAft>
              <a:buFont typeface="Wingdings 2"/>
              <a:buNone/>
              <a:defRPr/>
            </a:pPr>
            <a:r>
              <a:rPr lang="en-AU" dirty="0" smtClean="0">
                <a:solidFill>
                  <a:schemeClr val="accent2">
                    <a:lumMod val="50000"/>
                  </a:schemeClr>
                </a:solidFill>
              </a:rPr>
              <a:t>magazines             movies                    models</a:t>
            </a:r>
          </a:p>
          <a:p>
            <a:pPr marL="0" indent="0" fontAlgn="auto">
              <a:spcAft>
                <a:spcPts val="0"/>
              </a:spcAft>
              <a:buFont typeface="Wingdings 2"/>
              <a:buNone/>
              <a:defRPr/>
            </a:pPr>
            <a:r>
              <a:rPr lang="en-AU" dirty="0" smtClean="0">
                <a:solidFill>
                  <a:schemeClr val="accent2">
                    <a:lumMod val="50000"/>
                  </a:schemeClr>
                </a:solidFill>
              </a:rPr>
              <a:t>documentaries      replicas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1000"/>
                                        <p:tgtEl>
                                          <p:spTgt spid="3">
                                            <p:txEl>
                                              <p:pRg st="2" end="2"/>
                                            </p:txEl>
                                          </p:spTgt>
                                        </p:tgtEl>
                                      </p:cBhvr>
                                    </p:animEffect>
                                    <p:anim calcmode="lin" valueType="num">
                                      <p:cBhvr>
                                        <p:cTn id="14"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1000"/>
                                        <p:tgtEl>
                                          <p:spTgt spid="3">
                                            <p:txEl>
                                              <p:pRg st="3" end="3"/>
                                            </p:txEl>
                                          </p:spTgt>
                                        </p:tgtEl>
                                      </p:cBhvr>
                                    </p:animEffect>
                                    <p:anim calcmode="lin" valueType="num">
                                      <p:cBhvr>
                                        <p:cTn id="21"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2"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AU" dirty="0" smtClean="0">
                <a:solidFill>
                  <a:schemeClr val="tx2">
                    <a:satMod val="130000"/>
                  </a:schemeClr>
                </a:solidFill>
              </a:rPr>
              <a:t>Advantages of secondary sources</a:t>
            </a:r>
            <a:endParaRPr lang="en-AU" dirty="0">
              <a:solidFill>
                <a:schemeClr val="tx2">
                  <a:satMod val="130000"/>
                </a:schemeClr>
              </a:solidFill>
            </a:endParaRPr>
          </a:p>
        </p:txBody>
      </p:sp>
      <p:sp>
        <p:nvSpPr>
          <p:cNvPr id="3" name="Content Placeholder 2"/>
          <p:cNvSpPr>
            <a:spLocks noGrp="1"/>
          </p:cNvSpPr>
          <p:nvPr>
            <p:ph idx="1"/>
          </p:nvPr>
        </p:nvSpPr>
        <p:spPr/>
        <p:txBody>
          <a:bodyPr>
            <a:normAutofit/>
          </a:bodyPr>
          <a:lstStyle/>
          <a:p>
            <a:pPr marL="365760" indent="-283464" fontAlgn="auto">
              <a:spcAft>
                <a:spcPts val="0"/>
              </a:spcAft>
              <a:buFont typeface="Wingdings 2"/>
              <a:buNone/>
              <a:defRPr/>
            </a:pPr>
            <a:r>
              <a:rPr lang="en-AU" dirty="0" smtClean="0"/>
              <a:t>The advantages of using secondary sources:</a:t>
            </a:r>
          </a:p>
          <a:p>
            <a:pPr marL="596646" indent="-514350" fontAlgn="auto">
              <a:spcAft>
                <a:spcPts val="0"/>
              </a:spcAft>
              <a:buFont typeface="Wingdings 2"/>
              <a:buAutoNum type="arabicPeriod"/>
              <a:defRPr/>
            </a:pPr>
            <a:r>
              <a:rPr lang="en-AU" dirty="0" smtClean="0">
                <a:solidFill>
                  <a:schemeClr val="accent2">
                    <a:lumMod val="50000"/>
                  </a:schemeClr>
                </a:solidFill>
              </a:rPr>
              <a:t>They give us information that has already been interpreted</a:t>
            </a:r>
          </a:p>
          <a:p>
            <a:pPr marL="596646" indent="-514350" fontAlgn="auto">
              <a:spcAft>
                <a:spcPts val="0"/>
              </a:spcAft>
              <a:buFont typeface="Wingdings 2"/>
              <a:buAutoNum type="arabicPeriod"/>
              <a:defRPr/>
            </a:pPr>
            <a:r>
              <a:rPr lang="en-AU" dirty="0" smtClean="0">
                <a:solidFill>
                  <a:schemeClr val="accent2">
                    <a:lumMod val="50000"/>
                  </a:schemeClr>
                </a:solidFill>
              </a:rPr>
              <a:t>They give us information about a time or place that we cannot visit.</a:t>
            </a:r>
          </a:p>
          <a:p>
            <a:pPr marL="596646" indent="-514350" fontAlgn="auto">
              <a:spcAft>
                <a:spcPts val="0"/>
              </a:spcAft>
              <a:buFont typeface="Wingdings 2"/>
              <a:buAutoNum type="arabicPeriod"/>
              <a:defRPr/>
            </a:pPr>
            <a:r>
              <a:rPr lang="en-AU" dirty="0" smtClean="0">
                <a:solidFill>
                  <a:schemeClr val="accent2">
                    <a:lumMod val="50000"/>
                  </a:schemeClr>
                </a:solidFill>
              </a:rPr>
              <a:t>They could allow us to learn about objects by replicating them as we cannot access fragile or unique items</a:t>
            </a:r>
            <a:endParaRPr lang="en-AU" dirty="0">
              <a:solidFill>
                <a:schemeClr val="accent2">
                  <a:lumMod val="5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arn(inVertical)">
                                      <p:cBhvr>
                                        <p:cTn id="7" dur="500"/>
                                        <p:tgtEl>
                                          <p:spTgt spid="3">
                                            <p:txEl>
                                              <p:pRg st="1" end="1"/>
                                            </p:txEl>
                                          </p:spTgt>
                                        </p:tgtEl>
                                      </p:cBhvr>
                                    </p:animEffect>
                                  </p:childTnLst>
                                </p:cTn>
                              </p:par>
                              <p:par>
                                <p:cTn id="8" presetID="16" presetClass="entr" presetSubtype="21"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barn(inVertical)">
                                      <p:cBhvr>
                                        <p:cTn id="10" dur="500"/>
                                        <p:tgtEl>
                                          <p:spTgt spid="3">
                                            <p:txEl>
                                              <p:pRg st="2" end="2"/>
                                            </p:txEl>
                                          </p:spTgt>
                                        </p:tgtEl>
                                      </p:cBhvr>
                                    </p:animEffect>
                                  </p:childTnLst>
                                </p:cTn>
                              </p:par>
                              <p:par>
                                <p:cTn id="11" presetID="16" presetClass="entr" presetSubtype="21"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barn(inVertical)">
                                      <p:cBhvr>
                                        <p:cTn id="13"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465</TotalTime>
  <Words>1213</Words>
  <Application>Microsoft Office PowerPoint</Application>
  <PresentationFormat>On-screen Show (4:3)</PresentationFormat>
  <Paragraphs>123</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Solstice</vt:lpstr>
      <vt:lpstr>Historical Skills</vt:lpstr>
      <vt:lpstr>What is History?</vt:lpstr>
      <vt:lpstr>What is history?</vt:lpstr>
      <vt:lpstr>Primary sources</vt:lpstr>
      <vt:lpstr>Advantages of primary sources</vt:lpstr>
      <vt:lpstr>Disadvantages of primary sources</vt:lpstr>
      <vt:lpstr>Disadvantages of Primary sources Example</vt:lpstr>
      <vt:lpstr>Secondary Sources</vt:lpstr>
      <vt:lpstr>Advantages of secondary sources</vt:lpstr>
      <vt:lpstr>Disadvantages of secondary sources</vt:lpstr>
      <vt:lpstr>Disadvantages of secondary sources example</vt:lpstr>
      <vt:lpstr>Evaluating the sources</vt:lpstr>
      <vt:lpstr>Bias</vt:lpstr>
      <vt:lpstr>Spelling List</vt:lpstr>
      <vt:lpstr>Asking questions</vt:lpstr>
      <vt:lpstr>Asking questions</vt:lpstr>
      <vt:lpstr>Asking questions </vt:lpstr>
      <vt:lpstr>PowerPoint Presentation</vt:lpstr>
      <vt:lpstr>PowerPoint Presentation</vt:lpstr>
      <vt:lpstr>PowerPoint Presentation</vt:lpstr>
      <vt:lpstr>PowerPoint Presentation</vt:lpstr>
      <vt:lpstr>PowerPoint Presentation</vt:lpstr>
      <vt:lpstr>PowerPoint Presentation</vt:lpstr>
      <vt:lpstr>Research Task</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Primary and Secondary Sources</dc:title>
  <dc:creator>Sandrine</dc:creator>
  <cp:lastModifiedBy>setup</cp:lastModifiedBy>
  <cp:revision>42</cp:revision>
  <dcterms:created xsi:type="dcterms:W3CDTF">2011-07-04T10:20:19Z</dcterms:created>
  <dcterms:modified xsi:type="dcterms:W3CDTF">2011-10-20T00:15:10Z</dcterms:modified>
</cp:coreProperties>
</file>